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2" r:id="rId1"/>
  </p:sldMasterIdLst>
  <p:notesMasterIdLst>
    <p:notesMasterId r:id="rId28"/>
  </p:notesMasterIdLst>
  <p:handoutMasterIdLst>
    <p:handoutMasterId r:id="rId29"/>
  </p:handoutMasterIdLst>
  <p:sldIdLst>
    <p:sldId id="275" r:id="rId2"/>
    <p:sldId id="433" r:id="rId3"/>
    <p:sldId id="382" r:id="rId4"/>
    <p:sldId id="392" r:id="rId5"/>
    <p:sldId id="397" r:id="rId6"/>
    <p:sldId id="390" r:id="rId7"/>
    <p:sldId id="442" r:id="rId8"/>
    <p:sldId id="396" r:id="rId9"/>
    <p:sldId id="440" r:id="rId10"/>
    <p:sldId id="441" r:id="rId11"/>
    <p:sldId id="395" r:id="rId12"/>
    <p:sldId id="403" r:id="rId13"/>
    <p:sldId id="401" r:id="rId14"/>
    <p:sldId id="402" r:id="rId15"/>
    <p:sldId id="437" r:id="rId16"/>
    <p:sldId id="443" r:id="rId17"/>
    <p:sldId id="431" r:id="rId18"/>
    <p:sldId id="432" r:id="rId19"/>
    <p:sldId id="407" r:id="rId20"/>
    <p:sldId id="435" r:id="rId21"/>
    <p:sldId id="399" r:id="rId22"/>
    <p:sldId id="404" r:id="rId23"/>
    <p:sldId id="400" r:id="rId24"/>
    <p:sldId id="438" r:id="rId25"/>
    <p:sldId id="439" r:id="rId26"/>
    <p:sldId id="44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ngangur" id="{433B3013-817D-4A7B-9454-08EFC530B85A}">
          <p14:sldIdLst>
            <p14:sldId id="275"/>
          </p14:sldIdLst>
        </p14:section>
        <p14:section name="Áherslur" id="{D17DF731-CE25-47F8-9B85-28653D50F176}">
          <p14:sldIdLst>
            <p14:sldId id="433"/>
            <p14:sldId id="382"/>
            <p14:sldId id="392"/>
            <p14:sldId id="397"/>
            <p14:sldId id="390"/>
            <p14:sldId id="442"/>
            <p14:sldId id="396"/>
            <p14:sldId id="440"/>
            <p14:sldId id="441"/>
            <p14:sldId id="395"/>
            <p14:sldId id="403"/>
            <p14:sldId id="401"/>
            <p14:sldId id="402"/>
            <p14:sldId id="437"/>
            <p14:sldId id="443"/>
            <p14:sldId id="431"/>
            <p14:sldId id="432"/>
            <p14:sldId id="407"/>
            <p14:sldId id="435"/>
            <p14:sldId id="399"/>
            <p14:sldId id="404"/>
            <p14:sldId id="400"/>
            <p14:sldId id="438"/>
            <p14:sldId id="439"/>
            <p14:sldId id="4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1141" userDrawn="1">
          <p15:clr>
            <a:srgbClr val="A4A3A4"/>
          </p15:clr>
        </p15:guide>
        <p15:guide id="3" pos="4376" userDrawn="1">
          <p15:clr>
            <a:srgbClr val="A4A3A4"/>
          </p15:clr>
        </p15:guide>
        <p15:guide id="4" orient="horz" pos="1026" userDrawn="1">
          <p15:clr>
            <a:srgbClr val="A4A3A4"/>
          </p15:clr>
        </p15:guide>
        <p15:guide id="5" pos="7355" userDrawn="1">
          <p15:clr>
            <a:srgbClr val="A4A3A4"/>
          </p15:clr>
        </p15:guide>
        <p15:guide id="6" pos="4112" userDrawn="1">
          <p15:clr>
            <a:srgbClr val="A4A3A4"/>
          </p15:clr>
        </p15:guide>
        <p15:guide id="7" orient="horz" pos="187" userDrawn="1">
          <p15:clr>
            <a:srgbClr val="A4A3A4"/>
          </p15:clr>
        </p15:guide>
        <p15:guide id="8" orient="horz" pos="39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B4FF"/>
    <a:srgbClr val="F8F8F8"/>
    <a:srgbClr val="336699"/>
    <a:srgbClr val="DDDED5"/>
    <a:srgbClr val="F4CA5A"/>
    <a:srgbClr val="008000"/>
    <a:srgbClr val="00468C"/>
    <a:srgbClr val="ABAAA5"/>
    <a:srgbClr val="B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5" autoAdjust="0"/>
    <p:restoredTop sz="86203" autoAdjust="0"/>
  </p:normalViewPr>
  <p:slideViewPr>
    <p:cSldViewPr snapToGrid="0" snapToObjects="1">
      <p:cViewPr varScale="1">
        <p:scale>
          <a:sx n="73" d="100"/>
          <a:sy n="73" d="100"/>
        </p:scale>
        <p:origin x="1020" y="66"/>
      </p:cViewPr>
      <p:guideLst>
        <p:guide orient="horz" pos="1570"/>
        <p:guide pos="1141"/>
        <p:guide pos="4376"/>
        <p:guide orient="horz" pos="1026"/>
        <p:guide pos="7355"/>
        <p:guide pos="4112"/>
        <p:guide orient="horz" pos="187"/>
        <p:guide orient="horz" pos="39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8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NULL" TargetMode="External"/><Relationship Id="rId4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is-IS" sz="1400" dirty="0"/>
              <a:t>Hagvöxtur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júníspá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1-1AD4-4196-9708-1293AC052EEA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3-1AD4-4196-9708-1293AC052EEA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5-1AD4-4196-9708-1293AC052EEA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7-1AD4-4196-9708-1293AC052EEA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9-1AD4-4196-9708-1293AC052EEA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B-1AD4-4196-9708-1293AC052EEA}"/>
              </c:ext>
            </c:extLst>
          </c:dPt>
          <c:dPt>
            <c:idx val="6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D-1AD4-4196-9708-1293AC052EEA}"/>
              </c:ext>
            </c:extLst>
          </c:dPt>
          <c:dPt>
            <c:idx val="7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1AD4-4196-9708-1293AC052EE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1AD4-4196-9708-1293AC052EEA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1AD4-4196-9708-1293AC052EEA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1AD4-4196-9708-1293AC052EEA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1AD4-4196-9708-1293AC052EEA}"/>
              </c:ext>
            </c:extLst>
          </c:dPt>
          <c:dLbls>
            <c:dLbl>
              <c:idx val="0"/>
              <c:layout>
                <c:manualLayout>
                  <c:x val="1.9598765432098764E-2"/>
                  <c:y val="2.70063752057377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193094135802487E-2"/>
                      <c:h val="0.109960957712694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AD4-4196-9708-1293AC052EEA}"/>
                </c:ext>
              </c:extLst>
            </c:dLbl>
            <c:dLbl>
              <c:idx val="8"/>
              <c:layout>
                <c:manualLayout>
                  <c:x val="-2.4498456790124357E-3"/>
                  <c:y val="-3.1507437740027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AD4-4196-9708-1293AC052E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-3.4</c:v>
                </c:pt>
                <c:pt idx="1">
                  <c:v>1.9</c:v>
                </c:pt>
                <c:pt idx="2">
                  <c:v>1.3</c:v>
                </c:pt>
                <c:pt idx="3">
                  <c:v>4.0999999999999996</c:v>
                </c:pt>
                <c:pt idx="4">
                  <c:v>2.1</c:v>
                </c:pt>
                <c:pt idx="5">
                  <c:v>4.5</c:v>
                </c:pt>
                <c:pt idx="6">
                  <c:v>7.4</c:v>
                </c:pt>
                <c:pt idx="7">
                  <c:v>4</c:v>
                </c:pt>
                <c:pt idx="8">
                  <c:v>2.9</c:v>
                </c:pt>
                <c:pt idx="9">
                  <c:v>2.7</c:v>
                </c:pt>
                <c:pt idx="10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1AD4-4196-9708-1293AC052E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febrúarspá</c:v>
                </c:pt>
              </c:strCache>
            </c:strRef>
          </c:tx>
          <c:invertIfNegative val="0"/>
          <c:dLbls>
            <c:dLbl>
              <c:idx val="9"/>
              <c:layout>
                <c:manualLayout>
                  <c:x val="2.449749228394877E-3"/>
                  <c:y val="-3.15074377400271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338541666666655E-2"/>
                      <c:h val="9.19567075755363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1AD4-4196-9708-1293AC052EEA}"/>
                </c:ext>
              </c:extLst>
            </c:dLbl>
            <c:dLbl>
              <c:idx val="10"/>
              <c:layout>
                <c:manualLayout>
                  <c:x val="-4.8996913580248713E-3"/>
                  <c:y val="-5.8513812945764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AD4-4196-9708-1293AC052E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8">
                  <c:v>2.9</c:v>
                </c:pt>
                <c:pt idx="9">
                  <c:v>2.8</c:v>
                </c:pt>
                <c:pt idx="10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1AD4-4196-9708-1293AC052E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32066816"/>
        <c:axId val="558172416"/>
      </c:barChart>
      <c:catAx>
        <c:axId val="53206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1100"/>
            </a:pPr>
            <a:endParaRPr lang="en-US"/>
          </a:p>
        </c:txPr>
        <c:crossAx val="558172416"/>
        <c:crosses val="autoZero"/>
        <c:auto val="1"/>
        <c:lblAlgn val="ctr"/>
        <c:lblOffset val="100"/>
        <c:tickLblSkip val="1"/>
        <c:noMultiLvlLbl val="0"/>
      </c:catAx>
      <c:valAx>
        <c:axId val="558172416"/>
        <c:scaling>
          <c:orientation val="minMax"/>
          <c:max val="8"/>
          <c:min val="-4"/>
        </c:scaling>
        <c:delete val="0"/>
        <c:axPos val="l"/>
        <c:majorGridlines>
          <c:spPr>
            <a:ln>
              <a:solidFill>
                <a:schemeClr val="bg2">
                  <a:lumMod val="7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/>
        </c:spPr>
        <c:txPr>
          <a:bodyPr/>
          <a:lstStyle/>
          <a:p>
            <a:pPr>
              <a:defRPr sz="1100"/>
            </a:pPr>
            <a:endParaRPr lang="en-US"/>
          </a:p>
        </c:txPr>
        <c:crossAx val="532066816"/>
        <c:crossesAt val="1"/>
        <c:crossBetween val="between"/>
      </c:valAx>
    </c:plotArea>
    <c:legend>
      <c:legendPos val="b"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978327709036369"/>
          <c:y val="3.7914686798089771E-2"/>
          <c:w val="0.45197787776527937"/>
          <c:h val="0.824552704400057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Nýsköpun, rannsóknir og þekkingargreinar</c:v>
                </c:pt>
                <c:pt idx="1">
                  <c:v>Utanríkismál</c:v>
                </c:pt>
                <c:pt idx="2">
                  <c:v>Umhverfismál</c:v>
                </c:pt>
                <c:pt idx="3">
                  <c:v>Almanna- og réttaröryggi</c:v>
                </c:pt>
                <c:pt idx="4">
                  <c:v>Samgöngu- og fjarskiptamál</c:v>
                </c:pt>
                <c:pt idx="5">
                  <c:v>Vaxtagjöld</c:v>
                </c:pt>
                <c:pt idx="6">
                  <c:v>Mennta- og menningarmál *</c:v>
                </c:pt>
                <c:pt idx="7">
                  <c:v>Annað</c:v>
                </c:pt>
                <c:pt idx="8">
                  <c:v>Heilbrigðismál*</c:v>
                </c:pt>
                <c:pt idx="9">
                  <c:v>Félags- , húsnæðis- og tryggingamál*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13.762700000000001</c:v>
                </c:pt>
                <c:pt idx="1">
                  <c:v>16.7043</c:v>
                </c:pt>
                <c:pt idx="2">
                  <c:v>19.5092</c:v>
                </c:pt>
                <c:pt idx="3">
                  <c:v>29.925599999999999</c:v>
                </c:pt>
                <c:pt idx="4">
                  <c:v>43.633099999999999</c:v>
                </c:pt>
                <c:pt idx="5">
                  <c:v>46.625</c:v>
                </c:pt>
                <c:pt idx="6">
                  <c:v>103.81720000000001</c:v>
                </c:pt>
                <c:pt idx="7">
                  <c:v>182.3015</c:v>
                </c:pt>
                <c:pt idx="8">
                  <c:v>230.24709999999999</c:v>
                </c:pt>
                <c:pt idx="9">
                  <c:v>235.0232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17-4A7F-9A7F-90E06E8E38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0817792"/>
        <c:axId val="300831872"/>
      </c:barChart>
      <c:barChart>
        <c:barDir val="bar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Nýsköpun, rannsóknir og þekkingargreinar</c:v>
                </c:pt>
                <c:pt idx="1">
                  <c:v>Utanríkismál</c:v>
                </c:pt>
                <c:pt idx="2">
                  <c:v>Umhverfismál</c:v>
                </c:pt>
                <c:pt idx="3">
                  <c:v>Almanna- og réttaröryggi</c:v>
                </c:pt>
                <c:pt idx="4">
                  <c:v>Samgöngu- og fjarskiptamál</c:v>
                </c:pt>
                <c:pt idx="5">
                  <c:v>Vaxtagjöld</c:v>
                </c:pt>
                <c:pt idx="6">
                  <c:v>Mennta- og menningarmál *</c:v>
                </c:pt>
                <c:pt idx="7">
                  <c:v>Annað</c:v>
                </c:pt>
                <c:pt idx="8">
                  <c:v>Heilbrigðismál*</c:v>
                </c:pt>
                <c:pt idx="9">
                  <c:v>Félags- , húsnæðis- og tryggingamál*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1.4934313306651445E-2</c:v>
                </c:pt>
                <c:pt idx="1">
                  <c:v>1.8126330572365724E-2</c:v>
                </c:pt>
                <c:pt idx="2">
                  <c:v>2.117001062016351E-2</c:v>
                </c:pt>
                <c:pt idx="3">
                  <c:v>3.247315470725428E-2</c:v>
                </c:pt>
                <c:pt idx="4">
                  <c:v>4.7347568859341056E-2</c:v>
                </c:pt>
                <c:pt idx="5">
                  <c:v>5.0594168144522778E-2</c:v>
                </c:pt>
                <c:pt idx="6">
                  <c:v>0.11265511792157749</c:v>
                </c:pt>
                <c:pt idx="7">
                  <c:v>0.1978207559034578</c:v>
                </c:pt>
                <c:pt idx="8">
                  <c:v>0.24984794621316353</c:v>
                </c:pt>
                <c:pt idx="9">
                  <c:v>0.25503063375150253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17-4A7F-9A7F-90E06E8E38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00835584"/>
        <c:axId val="300833792"/>
      </c:barChart>
      <c:catAx>
        <c:axId val="3008177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00831872"/>
        <c:crosses val="autoZero"/>
        <c:auto val="1"/>
        <c:lblAlgn val="ctr"/>
        <c:lblOffset val="100"/>
        <c:noMultiLvlLbl val="0"/>
      </c:catAx>
      <c:valAx>
        <c:axId val="300831872"/>
        <c:scaling>
          <c:orientation val="minMax"/>
          <c:max val="300"/>
        </c:scaling>
        <c:delete val="0"/>
        <c:axPos val="b"/>
        <c:majorGridlines>
          <c:spPr>
            <a:ln>
              <a:solidFill>
                <a:srgbClr val="DDDED5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is-IS"/>
                  <a:t>Ma.kr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300817792"/>
        <c:crosses val="autoZero"/>
        <c:crossBetween val="between"/>
      </c:valAx>
      <c:valAx>
        <c:axId val="300833792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crossAx val="300835584"/>
        <c:crosses val="max"/>
        <c:crossBetween val="between"/>
      </c:valAx>
      <c:catAx>
        <c:axId val="3008355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083379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Þróun útgjalda í heilbrigðismálum</a:t>
            </a:r>
            <a:r>
              <a:rPr lang="en-GB" baseline="0"/>
              <a:t> og félags- húsnæðis- og tryggingamálum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'Myndir 1'!$B$1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458B"/>
            </a:solidFill>
            <a:ln>
              <a:solidFill>
                <a:srgbClr val="F8F8F8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'Myndir 1'!$A$2:$A$3</c:f>
              <c:strCache>
                <c:ptCount val="2"/>
                <c:pt idx="0">
                  <c:v>Heilbrigðismál (23-26)</c:v>
                </c:pt>
                <c:pt idx="1">
                  <c:v>Félags-, húsnæðis- og tryggingamál (27-32)</c:v>
                </c:pt>
              </c:strCache>
            </c:strRef>
          </c:cat>
          <c:val>
            <c:numRef>
              <c:f>'Myndir 1'!$B$2:$B$3</c:f>
              <c:numCache>
                <c:formatCode>#,##0</c:formatCode>
                <c:ptCount val="2"/>
                <c:pt idx="0">
                  <c:v>153878.84475795427</c:v>
                </c:pt>
                <c:pt idx="1">
                  <c:v>134662.84038831771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D7-4D31-A1D3-08106A244A27}"/>
            </c:ext>
          </c:extLst>
        </c:ser>
        <c:ser>
          <c:idx val="1"/>
          <c:order val="1"/>
          <c:tx>
            <c:strRef>
              <c:f>'Myndir 1'!$C$1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00458B"/>
            </a:solidFill>
            <a:ln>
              <a:solidFill>
                <a:srgbClr val="F8F8F8"/>
              </a:solidFill>
            </a:ln>
            <a:effectLst/>
          </c:spPr>
          <c:invertIfNegative val="0"/>
          <c:cat>
            <c:strRef>
              <c:f>'Myndir 1'!$A$2:$A$3</c:f>
              <c:strCache>
                <c:ptCount val="2"/>
                <c:pt idx="0">
                  <c:v>Heilbrigðismál (23-26)</c:v>
                </c:pt>
                <c:pt idx="1">
                  <c:v>Félags-, húsnæðis- og tryggingamál (27-32)</c:v>
                </c:pt>
              </c:strCache>
            </c:strRef>
          </c:cat>
          <c:val>
            <c:numRef>
              <c:f>'Myndir 1'!$C$2:$C$3</c:f>
              <c:numCache>
                <c:formatCode>#,##0</c:formatCode>
                <c:ptCount val="2"/>
                <c:pt idx="0">
                  <c:v>152110.04904336773</c:v>
                </c:pt>
                <c:pt idx="1">
                  <c:v>148489.75054886099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D7-4D31-A1D3-08106A244A27}"/>
            </c:ext>
          </c:extLst>
        </c:ser>
        <c:ser>
          <c:idx val="2"/>
          <c:order val="2"/>
          <c:tx>
            <c:strRef>
              <c:f>'Myndir 1'!$D$1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00458B"/>
            </a:solidFill>
            <a:ln>
              <a:solidFill>
                <a:srgbClr val="F8F8F8"/>
              </a:solidFill>
            </a:ln>
            <a:effectLst/>
          </c:spPr>
          <c:invertIfNegative val="0"/>
          <c:cat>
            <c:strRef>
              <c:f>'Myndir 1'!$A$2:$A$3</c:f>
              <c:strCache>
                <c:ptCount val="2"/>
                <c:pt idx="0">
                  <c:v>Heilbrigðismál (23-26)</c:v>
                </c:pt>
                <c:pt idx="1">
                  <c:v>Félags-, húsnæðis- og tryggingamál (27-32)</c:v>
                </c:pt>
              </c:strCache>
            </c:strRef>
          </c:cat>
          <c:val>
            <c:numRef>
              <c:f>'Myndir 1'!$D$2:$D$3</c:f>
              <c:numCache>
                <c:formatCode>#,##0</c:formatCode>
                <c:ptCount val="2"/>
                <c:pt idx="0">
                  <c:v>152427.83172439461</c:v>
                </c:pt>
                <c:pt idx="1">
                  <c:v>140564.29479740746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D7-4D31-A1D3-08106A244A27}"/>
            </c:ext>
          </c:extLst>
        </c:ser>
        <c:ser>
          <c:idx val="3"/>
          <c:order val="3"/>
          <c:tx>
            <c:strRef>
              <c:f>'Myndir 1'!$E$1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458B"/>
            </a:solidFill>
            <a:ln>
              <a:solidFill>
                <a:srgbClr val="F8F8F8"/>
              </a:solidFill>
            </a:ln>
            <a:effectLst/>
          </c:spPr>
          <c:invertIfNegative val="0"/>
          <c:cat>
            <c:strRef>
              <c:f>'Myndir 1'!$A$2:$A$3</c:f>
              <c:strCache>
                <c:ptCount val="2"/>
                <c:pt idx="0">
                  <c:v>Heilbrigðismál (23-26)</c:v>
                </c:pt>
                <c:pt idx="1">
                  <c:v>Félags-, húsnæðis- og tryggingamál (27-32)</c:v>
                </c:pt>
              </c:strCache>
            </c:strRef>
          </c:cat>
          <c:val>
            <c:numRef>
              <c:f>'Myndir 1'!$E$2:$E$3</c:f>
              <c:numCache>
                <c:formatCode>#,##0</c:formatCode>
                <c:ptCount val="2"/>
                <c:pt idx="0">
                  <c:v>157331.57149492364</c:v>
                </c:pt>
                <c:pt idx="1">
                  <c:v>138814.10097988608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D7-4D31-A1D3-08106A244A27}"/>
            </c:ext>
          </c:extLst>
        </c:ser>
        <c:ser>
          <c:idx val="4"/>
          <c:order val="4"/>
          <c:tx>
            <c:strRef>
              <c:f>'Myndir 1'!$F$1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458B"/>
            </a:solidFill>
            <a:ln>
              <a:solidFill>
                <a:srgbClr val="F8F8F8"/>
              </a:solidFill>
            </a:ln>
            <a:effectLst/>
          </c:spPr>
          <c:invertIfNegative val="0"/>
          <c:cat>
            <c:strRef>
              <c:f>'Myndir 1'!$A$2:$A$3</c:f>
              <c:strCache>
                <c:ptCount val="2"/>
                <c:pt idx="0">
                  <c:v>Heilbrigðismál (23-26)</c:v>
                </c:pt>
                <c:pt idx="1">
                  <c:v>Félags-, húsnæðis- og tryggingamál (27-32)</c:v>
                </c:pt>
              </c:strCache>
            </c:strRef>
          </c:cat>
          <c:val>
            <c:numRef>
              <c:f>'Myndir 1'!$F$2:$F$3</c:f>
              <c:numCache>
                <c:formatCode>#,##0</c:formatCode>
                <c:ptCount val="2"/>
                <c:pt idx="0">
                  <c:v>166017.65552752075</c:v>
                </c:pt>
                <c:pt idx="1">
                  <c:v>144275.30270625977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D7-4D31-A1D3-08106A244A27}"/>
            </c:ext>
          </c:extLst>
        </c:ser>
        <c:ser>
          <c:idx val="5"/>
          <c:order val="5"/>
          <c:tx>
            <c:strRef>
              <c:f>'Myndir 1'!$G$1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458B"/>
            </a:solidFill>
            <a:ln>
              <a:solidFill>
                <a:srgbClr val="F8F8F8"/>
              </a:solidFill>
            </a:ln>
            <a:effectLst/>
          </c:spPr>
          <c:invertIfNegative val="0"/>
          <c:cat>
            <c:strRef>
              <c:f>'Myndir 1'!$A$2:$A$3</c:f>
              <c:strCache>
                <c:ptCount val="2"/>
                <c:pt idx="0">
                  <c:v>Heilbrigðismál (23-26)</c:v>
                </c:pt>
                <c:pt idx="1">
                  <c:v>Félags-, húsnæðis- og tryggingamál (27-32)</c:v>
                </c:pt>
              </c:strCache>
            </c:strRef>
          </c:cat>
          <c:val>
            <c:numRef>
              <c:f>'Myndir 1'!$G$2:$G$3</c:f>
              <c:numCache>
                <c:formatCode>#,##0</c:formatCode>
                <c:ptCount val="2"/>
                <c:pt idx="0">
                  <c:v>178880.0065692827</c:v>
                </c:pt>
                <c:pt idx="1">
                  <c:v>149035.1336705327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4D7-4D31-A1D3-08106A244A27}"/>
            </c:ext>
          </c:extLst>
        </c:ser>
        <c:ser>
          <c:idx val="6"/>
          <c:order val="6"/>
          <c:tx>
            <c:strRef>
              <c:f>'Myndir 1'!$H$1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458B"/>
            </a:solidFill>
            <a:ln>
              <a:solidFill>
                <a:srgbClr val="F8F8F8"/>
              </a:solidFill>
            </a:ln>
            <a:effectLst/>
          </c:spPr>
          <c:invertIfNegative val="0"/>
          <c:cat>
            <c:strRef>
              <c:f>'Myndir 1'!$A$2:$A$3</c:f>
              <c:strCache>
                <c:ptCount val="2"/>
                <c:pt idx="0">
                  <c:v>Heilbrigðismál (23-26)</c:v>
                </c:pt>
                <c:pt idx="1">
                  <c:v>Félags-, húsnæðis- og tryggingamál (27-32)</c:v>
                </c:pt>
              </c:strCache>
            </c:strRef>
          </c:cat>
          <c:val>
            <c:numRef>
              <c:f>'Myndir 1'!$H$2:$H$3</c:f>
              <c:numCache>
                <c:formatCode>#,##0</c:formatCode>
                <c:ptCount val="2"/>
                <c:pt idx="0">
                  <c:v>195805.53197706403</c:v>
                </c:pt>
                <c:pt idx="1">
                  <c:v>159899.67749410059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4D7-4D31-A1D3-08106A244A27}"/>
            </c:ext>
          </c:extLst>
        </c:ser>
        <c:ser>
          <c:idx val="7"/>
          <c:order val="7"/>
          <c:tx>
            <c:strRef>
              <c:f>'Myndir 1'!$I$1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458B"/>
            </a:solidFill>
            <a:ln>
              <a:solidFill>
                <a:srgbClr val="F8F8F8"/>
              </a:solidFill>
            </a:ln>
            <a:effectLst/>
          </c:spPr>
          <c:invertIfNegative val="0"/>
          <c:cat>
            <c:strRef>
              <c:f>'Myndir 1'!$A$2:$A$3</c:f>
              <c:strCache>
                <c:ptCount val="2"/>
                <c:pt idx="0">
                  <c:v>Heilbrigðismál (23-26)</c:v>
                </c:pt>
                <c:pt idx="1">
                  <c:v>Félags-, húsnæðis- og tryggingamál (27-32)</c:v>
                </c:pt>
              </c:strCache>
            </c:strRef>
          </c:cat>
          <c:val>
            <c:numRef>
              <c:f>'Myndir 1'!$I$2:$I$3</c:f>
              <c:numCache>
                <c:formatCode>#,##0</c:formatCode>
                <c:ptCount val="2"/>
                <c:pt idx="0">
                  <c:v>202806.16874699996</c:v>
                </c:pt>
                <c:pt idx="1">
                  <c:v>193966.17895199999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4D7-4D31-A1D3-08106A244A27}"/>
            </c:ext>
          </c:extLst>
        </c:ser>
        <c:ser>
          <c:idx val="8"/>
          <c:order val="8"/>
          <c:tx>
            <c:strRef>
              <c:f>'Myndir 1'!$J$1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458B"/>
            </a:solidFill>
            <a:ln>
              <a:solidFill>
                <a:srgbClr val="F8F8F8"/>
              </a:solidFill>
            </a:ln>
            <a:effectLst/>
          </c:spPr>
          <c:invertIfNegative val="0"/>
          <c:cat>
            <c:strRef>
              <c:f>'Myndir 1'!$A$2:$A$3</c:f>
              <c:strCache>
                <c:ptCount val="2"/>
                <c:pt idx="0">
                  <c:v>Heilbrigðismál (23-26)</c:v>
                </c:pt>
                <c:pt idx="1">
                  <c:v>Félags-, húsnæðis- og tryggingamál (27-32)</c:v>
                </c:pt>
              </c:strCache>
            </c:strRef>
          </c:cat>
          <c:val>
            <c:numRef>
              <c:f>'Myndir 1'!$J$2:$J$3</c:f>
              <c:numCache>
                <c:formatCode>#,##0</c:formatCode>
                <c:ptCount val="2"/>
                <c:pt idx="0">
                  <c:v>215349.84029999998</c:v>
                </c:pt>
                <c:pt idx="1">
                  <c:v>203572.83239999998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4D7-4D31-A1D3-08106A244A27}"/>
            </c:ext>
          </c:extLst>
        </c:ser>
        <c:ser>
          <c:idx val="9"/>
          <c:order val="9"/>
          <c:tx>
            <c:strRef>
              <c:f>'Myndir 1'!$K$1</c:f>
              <c:strCache>
                <c:ptCount val="1"/>
                <c:pt idx="0">
                  <c:v>Frumvarp
2019</c:v>
                </c:pt>
              </c:strCache>
            </c:strRef>
          </c:tx>
          <c:spPr>
            <a:solidFill>
              <a:srgbClr val="00458B"/>
            </a:solidFill>
            <a:ln>
              <a:solidFill>
                <a:srgbClr val="F8F8F8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'Myndir 1'!$A$2:$A$3</c:f>
              <c:strCache>
                <c:ptCount val="2"/>
                <c:pt idx="0">
                  <c:v>Heilbrigðismál (23-26)</c:v>
                </c:pt>
                <c:pt idx="1">
                  <c:v>Félags-, húsnæðis- og tryggingamál (27-32)</c:v>
                </c:pt>
              </c:strCache>
            </c:strRef>
          </c:cat>
          <c:val>
            <c:numRef>
              <c:f>'Myndir 1'!$K$2:$K$3</c:f>
              <c:numCache>
                <c:formatCode>#,##0</c:formatCode>
                <c:ptCount val="2"/>
                <c:pt idx="0">
                  <c:v>230247.09999999998</c:v>
                </c:pt>
                <c:pt idx="1">
                  <c:v>216727.59999999998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4D7-4D31-A1D3-08106A244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16147000"/>
        <c:axId val="816139456"/>
      </c:barChart>
      <c:catAx>
        <c:axId val="816147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6139456"/>
        <c:crosses val="autoZero"/>
        <c:auto val="1"/>
        <c:lblAlgn val="ctr"/>
        <c:lblOffset val="100"/>
        <c:noMultiLvlLbl val="0"/>
      </c:catAx>
      <c:valAx>
        <c:axId val="81613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6147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934628109866571E-2"/>
          <c:y val="7.8498570652728028E-2"/>
          <c:w val="0.84890656063618319"/>
          <c:h val="0.69197290129309752"/>
        </c:manualLayout>
      </c:layout>
      <c:lineChart>
        <c:grouping val="standard"/>
        <c:varyColors val="0"/>
        <c:ser>
          <c:idx val="1"/>
          <c:order val="0"/>
          <c:tx>
            <c:v>Meðalskattur</c:v>
          </c:tx>
          <c:spPr>
            <a:ln w="38100">
              <a:solidFill>
                <a:schemeClr val="accent1"/>
              </a:solidFill>
              <a:prstDash val="solid"/>
            </a:ln>
          </c:spPr>
          <c:marker>
            <c:symbol val="none"/>
          </c:marker>
          <c:cat>
            <c:numRef>
              <c:f>Meðalskattur!$A$2:$A$1202</c:f>
              <c:numCache>
                <c:formatCode>General</c:formatCode>
                <c:ptCount val="1201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  <c:pt idx="101">
                  <c:v>101000</c:v>
                </c:pt>
                <c:pt idx="102">
                  <c:v>102000</c:v>
                </c:pt>
                <c:pt idx="103">
                  <c:v>103000</c:v>
                </c:pt>
                <c:pt idx="104">
                  <c:v>104000</c:v>
                </c:pt>
                <c:pt idx="105">
                  <c:v>105000</c:v>
                </c:pt>
                <c:pt idx="106">
                  <c:v>106000</c:v>
                </c:pt>
                <c:pt idx="107">
                  <c:v>107000</c:v>
                </c:pt>
                <c:pt idx="108">
                  <c:v>108000</c:v>
                </c:pt>
                <c:pt idx="109">
                  <c:v>109000</c:v>
                </c:pt>
                <c:pt idx="110">
                  <c:v>110000</c:v>
                </c:pt>
                <c:pt idx="111">
                  <c:v>111000</c:v>
                </c:pt>
                <c:pt idx="112">
                  <c:v>112000</c:v>
                </c:pt>
                <c:pt idx="113">
                  <c:v>113000</c:v>
                </c:pt>
                <c:pt idx="114">
                  <c:v>114000</c:v>
                </c:pt>
                <c:pt idx="115">
                  <c:v>115000</c:v>
                </c:pt>
                <c:pt idx="116">
                  <c:v>116000</c:v>
                </c:pt>
                <c:pt idx="117">
                  <c:v>117000</c:v>
                </c:pt>
                <c:pt idx="118">
                  <c:v>118000</c:v>
                </c:pt>
                <c:pt idx="119">
                  <c:v>119000</c:v>
                </c:pt>
                <c:pt idx="120">
                  <c:v>120000</c:v>
                </c:pt>
                <c:pt idx="121">
                  <c:v>121000</c:v>
                </c:pt>
                <c:pt idx="122">
                  <c:v>122000</c:v>
                </c:pt>
                <c:pt idx="123">
                  <c:v>123000</c:v>
                </c:pt>
                <c:pt idx="124">
                  <c:v>124000</c:v>
                </c:pt>
                <c:pt idx="125">
                  <c:v>125000</c:v>
                </c:pt>
                <c:pt idx="126">
                  <c:v>126000</c:v>
                </c:pt>
                <c:pt idx="127">
                  <c:v>127000</c:v>
                </c:pt>
                <c:pt idx="128">
                  <c:v>128000</c:v>
                </c:pt>
                <c:pt idx="129">
                  <c:v>129000</c:v>
                </c:pt>
                <c:pt idx="130">
                  <c:v>130000</c:v>
                </c:pt>
                <c:pt idx="131">
                  <c:v>131000</c:v>
                </c:pt>
                <c:pt idx="132">
                  <c:v>132000</c:v>
                </c:pt>
                <c:pt idx="133">
                  <c:v>133000</c:v>
                </c:pt>
                <c:pt idx="134">
                  <c:v>134000</c:v>
                </c:pt>
                <c:pt idx="135">
                  <c:v>135000</c:v>
                </c:pt>
                <c:pt idx="136">
                  <c:v>136000</c:v>
                </c:pt>
                <c:pt idx="137">
                  <c:v>137000</c:v>
                </c:pt>
                <c:pt idx="138">
                  <c:v>138000</c:v>
                </c:pt>
                <c:pt idx="139">
                  <c:v>139000</c:v>
                </c:pt>
                <c:pt idx="140">
                  <c:v>140000</c:v>
                </c:pt>
                <c:pt idx="141">
                  <c:v>141000</c:v>
                </c:pt>
                <c:pt idx="142">
                  <c:v>142000</c:v>
                </c:pt>
                <c:pt idx="143">
                  <c:v>143000</c:v>
                </c:pt>
                <c:pt idx="144">
                  <c:v>144000</c:v>
                </c:pt>
                <c:pt idx="145">
                  <c:v>145000</c:v>
                </c:pt>
                <c:pt idx="146">
                  <c:v>146000</c:v>
                </c:pt>
                <c:pt idx="147">
                  <c:v>147000</c:v>
                </c:pt>
                <c:pt idx="148">
                  <c:v>148000</c:v>
                </c:pt>
                <c:pt idx="149">
                  <c:v>149000</c:v>
                </c:pt>
                <c:pt idx="150">
                  <c:v>150000</c:v>
                </c:pt>
                <c:pt idx="151">
                  <c:v>151000</c:v>
                </c:pt>
                <c:pt idx="152">
                  <c:v>152000</c:v>
                </c:pt>
                <c:pt idx="153">
                  <c:v>153000</c:v>
                </c:pt>
                <c:pt idx="154">
                  <c:v>154000</c:v>
                </c:pt>
                <c:pt idx="155">
                  <c:v>155000</c:v>
                </c:pt>
                <c:pt idx="156">
                  <c:v>156000</c:v>
                </c:pt>
                <c:pt idx="157">
                  <c:v>157000</c:v>
                </c:pt>
                <c:pt idx="158">
                  <c:v>158000</c:v>
                </c:pt>
                <c:pt idx="159">
                  <c:v>159000</c:v>
                </c:pt>
                <c:pt idx="160">
                  <c:v>160000</c:v>
                </c:pt>
                <c:pt idx="161">
                  <c:v>161000</c:v>
                </c:pt>
                <c:pt idx="162">
                  <c:v>162000</c:v>
                </c:pt>
                <c:pt idx="163">
                  <c:v>163000</c:v>
                </c:pt>
                <c:pt idx="164">
                  <c:v>164000</c:v>
                </c:pt>
                <c:pt idx="165">
                  <c:v>165000</c:v>
                </c:pt>
                <c:pt idx="166">
                  <c:v>166000</c:v>
                </c:pt>
                <c:pt idx="167">
                  <c:v>167000</c:v>
                </c:pt>
                <c:pt idx="168">
                  <c:v>168000</c:v>
                </c:pt>
                <c:pt idx="169">
                  <c:v>169000</c:v>
                </c:pt>
                <c:pt idx="170">
                  <c:v>170000</c:v>
                </c:pt>
                <c:pt idx="171">
                  <c:v>171000</c:v>
                </c:pt>
                <c:pt idx="172">
                  <c:v>172000</c:v>
                </c:pt>
                <c:pt idx="173">
                  <c:v>173000</c:v>
                </c:pt>
                <c:pt idx="174">
                  <c:v>174000</c:v>
                </c:pt>
                <c:pt idx="175">
                  <c:v>175000</c:v>
                </c:pt>
                <c:pt idx="176">
                  <c:v>176000</c:v>
                </c:pt>
                <c:pt idx="177">
                  <c:v>177000</c:v>
                </c:pt>
                <c:pt idx="178">
                  <c:v>178000</c:v>
                </c:pt>
                <c:pt idx="179">
                  <c:v>179000</c:v>
                </c:pt>
                <c:pt idx="180">
                  <c:v>180000</c:v>
                </c:pt>
                <c:pt idx="181">
                  <c:v>181000</c:v>
                </c:pt>
                <c:pt idx="182">
                  <c:v>182000</c:v>
                </c:pt>
                <c:pt idx="183">
                  <c:v>183000</c:v>
                </c:pt>
                <c:pt idx="184">
                  <c:v>184000</c:v>
                </c:pt>
                <c:pt idx="185">
                  <c:v>185000</c:v>
                </c:pt>
                <c:pt idx="186">
                  <c:v>186000</c:v>
                </c:pt>
                <c:pt idx="187">
                  <c:v>187000</c:v>
                </c:pt>
                <c:pt idx="188">
                  <c:v>188000</c:v>
                </c:pt>
                <c:pt idx="189">
                  <c:v>189000</c:v>
                </c:pt>
                <c:pt idx="190">
                  <c:v>190000</c:v>
                </c:pt>
                <c:pt idx="191">
                  <c:v>191000</c:v>
                </c:pt>
                <c:pt idx="192">
                  <c:v>192000</c:v>
                </c:pt>
                <c:pt idx="193">
                  <c:v>193000</c:v>
                </c:pt>
                <c:pt idx="194">
                  <c:v>194000</c:v>
                </c:pt>
                <c:pt idx="195">
                  <c:v>195000</c:v>
                </c:pt>
                <c:pt idx="196">
                  <c:v>196000</c:v>
                </c:pt>
                <c:pt idx="197">
                  <c:v>197000</c:v>
                </c:pt>
                <c:pt idx="198">
                  <c:v>198000</c:v>
                </c:pt>
                <c:pt idx="199">
                  <c:v>199000</c:v>
                </c:pt>
                <c:pt idx="200">
                  <c:v>200000</c:v>
                </c:pt>
                <c:pt idx="201">
                  <c:v>201000</c:v>
                </c:pt>
                <c:pt idx="202">
                  <c:v>202000</c:v>
                </c:pt>
                <c:pt idx="203">
                  <c:v>203000</c:v>
                </c:pt>
                <c:pt idx="204">
                  <c:v>204000</c:v>
                </c:pt>
                <c:pt idx="205">
                  <c:v>205000</c:v>
                </c:pt>
                <c:pt idx="206">
                  <c:v>206000</c:v>
                </c:pt>
                <c:pt idx="207">
                  <c:v>207000</c:v>
                </c:pt>
                <c:pt idx="208">
                  <c:v>208000</c:v>
                </c:pt>
                <c:pt idx="209">
                  <c:v>209000</c:v>
                </c:pt>
                <c:pt idx="210">
                  <c:v>210000</c:v>
                </c:pt>
                <c:pt idx="211">
                  <c:v>211000</c:v>
                </c:pt>
                <c:pt idx="212">
                  <c:v>212000</c:v>
                </c:pt>
                <c:pt idx="213">
                  <c:v>213000</c:v>
                </c:pt>
                <c:pt idx="214">
                  <c:v>214000</c:v>
                </c:pt>
                <c:pt idx="215">
                  <c:v>215000</c:v>
                </c:pt>
                <c:pt idx="216">
                  <c:v>216000</c:v>
                </c:pt>
                <c:pt idx="217">
                  <c:v>217000</c:v>
                </c:pt>
                <c:pt idx="218">
                  <c:v>218000</c:v>
                </c:pt>
                <c:pt idx="219">
                  <c:v>219000</c:v>
                </c:pt>
                <c:pt idx="220">
                  <c:v>220000</c:v>
                </c:pt>
                <c:pt idx="221">
                  <c:v>221000</c:v>
                </c:pt>
                <c:pt idx="222">
                  <c:v>222000</c:v>
                </c:pt>
                <c:pt idx="223">
                  <c:v>223000</c:v>
                </c:pt>
                <c:pt idx="224">
                  <c:v>224000</c:v>
                </c:pt>
                <c:pt idx="225">
                  <c:v>225000</c:v>
                </c:pt>
                <c:pt idx="226">
                  <c:v>226000</c:v>
                </c:pt>
                <c:pt idx="227">
                  <c:v>227000</c:v>
                </c:pt>
                <c:pt idx="228">
                  <c:v>228000</c:v>
                </c:pt>
                <c:pt idx="229">
                  <c:v>229000</c:v>
                </c:pt>
                <c:pt idx="230">
                  <c:v>230000</c:v>
                </c:pt>
                <c:pt idx="231">
                  <c:v>231000</c:v>
                </c:pt>
                <c:pt idx="232">
                  <c:v>232000</c:v>
                </c:pt>
                <c:pt idx="233">
                  <c:v>233000</c:v>
                </c:pt>
                <c:pt idx="234">
                  <c:v>234000</c:v>
                </c:pt>
                <c:pt idx="235">
                  <c:v>235000</c:v>
                </c:pt>
                <c:pt idx="236">
                  <c:v>236000</c:v>
                </c:pt>
                <c:pt idx="237">
                  <c:v>237000</c:v>
                </c:pt>
                <c:pt idx="238">
                  <c:v>238000</c:v>
                </c:pt>
                <c:pt idx="239">
                  <c:v>239000</c:v>
                </c:pt>
                <c:pt idx="240">
                  <c:v>240000</c:v>
                </c:pt>
                <c:pt idx="241">
                  <c:v>241000</c:v>
                </c:pt>
                <c:pt idx="242">
                  <c:v>242000</c:v>
                </c:pt>
                <c:pt idx="243">
                  <c:v>243000</c:v>
                </c:pt>
                <c:pt idx="244">
                  <c:v>244000</c:v>
                </c:pt>
                <c:pt idx="245">
                  <c:v>245000</c:v>
                </c:pt>
                <c:pt idx="246">
                  <c:v>246000</c:v>
                </c:pt>
                <c:pt idx="247">
                  <c:v>247000</c:v>
                </c:pt>
                <c:pt idx="248">
                  <c:v>248000</c:v>
                </c:pt>
                <c:pt idx="249">
                  <c:v>249000</c:v>
                </c:pt>
                <c:pt idx="250">
                  <c:v>250000</c:v>
                </c:pt>
                <c:pt idx="251">
                  <c:v>251000</c:v>
                </c:pt>
                <c:pt idx="252">
                  <c:v>252000</c:v>
                </c:pt>
                <c:pt idx="253">
                  <c:v>253000</c:v>
                </c:pt>
                <c:pt idx="254">
                  <c:v>254000</c:v>
                </c:pt>
                <c:pt idx="255">
                  <c:v>255000</c:v>
                </c:pt>
                <c:pt idx="256">
                  <c:v>256000</c:v>
                </c:pt>
                <c:pt idx="257">
                  <c:v>257000</c:v>
                </c:pt>
                <c:pt idx="258">
                  <c:v>258000</c:v>
                </c:pt>
                <c:pt idx="259">
                  <c:v>259000</c:v>
                </c:pt>
                <c:pt idx="260">
                  <c:v>260000</c:v>
                </c:pt>
                <c:pt idx="261">
                  <c:v>261000</c:v>
                </c:pt>
                <c:pt idx="262">
                  <c:v>262000</c:v>
                </c:pt>
                <c:pt idx="263">
                  <c:v>263000</c:v>
                </c:pt>
                <c:pt idx="264">
                  <c:v>264000</c:v>
                </c:pt>
                <c:pt idx="265">
                  <c:v>265000</c:v>
                </c:pt>
                <c:pt idx="266">
                  <c:v>266000</c:v>
                </c:pt>
                <c:pt idx="267">
                  <c:v>267000</c:v>
                </c:pt>
                <c:pt idx="268">
                  <c:v>268000</c:v>
                </c:pt>
                <c:pt idx="269">
                  <c:v>269000</c:v>
                </c:pt>
                <c:pt idx="270">
                  <c:v>270000</c:v>
                </c:pt>
                <c:pt idx="271">
                  <c:v>271000</c:v>
                </c:pt>
                <c:pt idx="272">
                  <c:v>272000</c:v>
                </c:pt>
                <c:pt idx="273">
                  <c:v>273000</c:v>
                </c:pt>
                <c:pt idx="274">
                  <c:v>274000</c:v>
                </c:pt>
                <c:pt idx="275">
                  <c:v>275000</c:v>
                </c:pt>
                <c:pt idx="276">
                  <c:v>276000</c:v>
                </c:pt>
                <c:pt idx="277">
                  <c:v>277000</c:v>
                </c:pt>
                <c:pt idx="278">
                  <c:v>278000</c:v>
                </c:pt>
                <c:pt idx="279">
                  <c:v>279000</c:v>
                </c:pt>
                <c:pt idx="280">
                  <c:v>280000</c:v>
                </c:pt>
                <c:pt idx="281">
                  <c:v>281000</c:v>
                </c:pt>
                <c:pt idx="282">
                  <c:v>282000</c:v>
                </c:pt>
                <c:pt idx="283">
                  <c:v>283000</c:v>
                </c:pt>
                <c:pt idx="284">
                  <c:v>284000</c:v>
                </c:pt>
                <c:pt idx="285">
                  <c:v>285000</c:v>
                </c:pt>
                <c:pt idx="286">
                  <c:v>286000</c:v>
                </c:pt>
                <c:pt idx="287">
                  <c:v>287000</c:v>
                </c:pt>
                <c:pt idx="288">
                  <c:v>288000</c:v>
                </c:pt>
                <c:pt idx="289">
                  <c:v>289000</c:v>
                </c:pt>
                <c:pt idx="290">
                  <c:v>290000</c:v>
                </c:pt>
                <c:pt idx="291">
                  <c:v>291000</c:v>
                </c:pt>
                <c:pt idx="292">
                  <c:v>292000</c:v>
                </c:pt>
                <c:pt idx="293">
                  <c:v>293000</c:v>
                </c:pt>
                <c:pt idx="294">
                  <c:v>294000</c:v>
                </c:pt>
                <c:pt idx="295">
                  <c:v>295000</c:v>
                </c:pt>
                <c:pt idx="296">
                  <c:v>296000</c:v>
                </c:pt>
                <c:pt idx="297">
                  <c:v>297000</c:v>
                </c:pt>
                <c:pt idx="298">
                  <c:v>298000</c:v>
                </c:pt>
                <c:pt idx="299">
                  <c:v>299000</c:v>
                </c:pt>
                <c:pt idx="300">
                  <c:v>300000</c:v>
                </c:pt>
                <c:pt idx="301">
                  <c:v>301000</c:v>
                </c:pt>
                <c:pt idx="302">
                  <c:v>302000</c:v>
                </c:pt>
                <c:pt idx="303">
                  <c:v>303000</c:v>
                </c:pt>
                <c:pt idx="304">
                  <c:v>304000</c:v>
                </c:pt>
                <c:pt idx="305">
                  <c:v>305000</c:v>
                </c:pt>
                <c:pt idx="306">
                  <c:v>306000</c:v>
                </c:pt>
                <c:pt idx="307">
                  <c:v>307000</c:v>
                </c:pt>
                <c:pt idx="308">
                  <c:v>308000</c:v>
                </c:pt>
                <c:pt idx="309">
                  <c:v>309000</c:v>
                </c:pt>
                <c:pt idx="310">
                  <c:v>310000</c:v>
                </c:pt>
                <c:pt idx="311">
                  <c:v>311000</c:v>
                </c:pt>
                <c:pt idx="312">
                  <c:v>312000</c:v>
                </c:pt>
                <c:pt idx="313">
                  <c:v>313000</c:v>
                </c:pt>
                <c:pt idx="314">
                  <c:v>314000</c:v>
                </c:pt>
                <c:pt idx="315">
                  <c:v>315000</c:v>
                </c:pt>
                <c:pt idx="316">
                  <c:v>316000</c:v>
                </c:pt>
                <c:pt idx="317">
                  <c:v>317000</c:v>
                </c:pt>
                <c:pt idx="318">
                  <c:v>318000</c:v>
                </c:pt>
                <c:pt idx="319">
                  <c:v>319000</c:v>
                </c:pt>
                <c:pt idx="320">
                  <c:v>320000</c:v>
                </c:pt>
                <c:pt idx="321">
                  <c:v>321000</c:v>
                </c:pt>
                <c:pt idx="322">
                  <c:v>322000</c:v>
                </c:pt>
                <c:pt idx="323">
                  <c:v>323000</c:v>
                </c:pt>
                <c:pt idx="324">
                  <c:v>324000</c:v>
                </c:pt>
                <c:pt idx="325">
                  <c:v>325000</c:v>
                </c:pt>
                <c:pt idx="326">
                  <c:v>326000</c:v>
                </c:pt>
                <c:pt idx="327">
                  <c:v>327000</c:v>
                </c:pt>
                <c:pt idx="328">
                  <c:v>328000</c:v>
                </c:pt>
                <c:pt idx="329">
                  <c:v>329000</c:v>
                </c:pt>
                <c:pt idx="330">
                  <c:v>330000</c:v>
                </c:pt>
                <c:pt idx="331">
                  <c:v>331000</c:v>
                </c:pt>
                <c:pt idx="332">
                  <c:v>332000</c:v>
                </c:pt>
                <c:pt idx="333">
                  <c:v>333000</c:v>
                </c:pt>
                <c:pt idx="334">
                  <c:v>334000</c:v>
                </c:pt>
                <c:pt idx="335">
                  <c:v>335000</c:v>
                </c:pt>
                <c:pt idx="336">
                  <c:v>336000</c:v>
                </c:pt>
                <c:pt idx="337">
                  <c:v>337000</c:v>
                </c:pt>
                <c:pt idx="338">
                  <c:v>338000</c:v>
                </c:pt>
                <c:pt idx="339">
                  <c:v>339000</c:v>
                </c:pt>
                <c:pt idx="340">
                  <c:v>340000</c:v>
                </c:pt>
                <c:pt idx="341">
                  <c:v>341000</c:v>
                </c:pt>
                <c:pt idx="342">
                  <c:v>342000</c:v>
                </c:pt>
                <c:pt idx="343">
                  <c:v>343000</c:v>
                </c:pt>
                <c:pt idx="344">
                  <c:v>344000</c:v>
                </c:pt>
                <c:pt idx="345">
                  <c:v>345000</c:v>
                </c:pt>
                <c:pt idx="346">
                  <c:v>346000</c:v>
                </c:pt>
                <c:pt idx="347">
                  <c:v>347000</c:v>
                </c:pt>
                <c:pt idx="348">
                  <c:v>348000</c:v>
                </c:pt>
                <c:pt idx="349">
                  <c:v>349000</c:v>
                </c:pt>
                <c:pt idx="350">
                  <c:v>350000</c:v>
                </c:pt>
                <c:pt idx="351">
                  <c:v>351000</c:v>
                </c:pt>
                <c:pt idx="352">
                  <c:v>352000</c:v>
                </c:pt>
                <c:pt idx="353">
                  <c:v>353000</c:v>
                </c:pt>
                <c:pt idx="354">
                  <c:v>354000</c:v>
                </c:pt>
                <c:pt idx="355">
                  <c:v>355000</c:v>
                </c:pt>
                <c:pt idx="356">
                  <c:v>356000</c:v>
                </c:pt>
                <c:pt idx="357">
                  <c:v>357000</c:v>
                </c:pt>
                <c:pt idx="358">
                  <c:v>358000</c:v>
                </c:pt>
                <c:pt idx="359">
                  <c:v>359000</c:v>
                </c:pt>
                <c:pt idx="360">
                  <c:v>360000</c:v>
                </c:pt>
                <c:pt idx="361">
                  <c:v>361000</c:v>
                </c:pt>
                <c:pt idx="362">
                  <c:v>362000</c:v>
                </c:pt>
                <c:pt idx="363">
                  <c:v>363000</c:v>
                </c:pt>
                <c:pt idx="364">
                  <c:v>364000</c:v>
                </c:pt>
                <c:pt idx="365">
                  <c:v>365000</c:v>
                </c:pt>
                <c:pt idx="366">
                  <c:v>366000</c:v>
                </c:pt>
                <c:pt idx="367">
                  <c:v>367000</c:v>
                </c:pt>
                <c:pt idx="368">
                  <c:v>368000</c:v>
                </c:pt>
                <c:pt idx="369">
                  <c:v>369000</c:v>
                </c:pt>
                <c:pt idx="370">
                  <c:v>370000</c:v>
                </c:pt>
                <c:pt idx="371">
                  <c:v>371000</c:v>
                </c:pt>
                <c:pt idx="372">
                  <c:v>372000</c:v>
                </c:pt>
                <c:pt idx="373">
                  <c:v>373000</c:v>
                </c:pt>
                <c:pt idx="374">
                  <c:v>374000</c:v>
                </c:pt>
                <c:pt idx="375">
                  <c:v>375000</c:v>
                </c:pt>
                <c:pt idx="376">
                  <c:v>376000</c:v>
                </c:pt>
                <c:pt idx="377">
                  <c:v>377000</c:v>
                </c:pt>
                <c:pt idx="378">
                  <c:v>378000</c:v>
                </c:pt>
                <c:pt idx="379">
                  <c:v>379000</c:v>
                </c:pt>
                <c:pt idx="380">
                  <c:v>380000</c:v>
                </c:pt>
                <c:pt idx="381">
                  <c:v>381000</c:v>
                </c:pt>
                <c:pt idx="382">
                  <c:v>382000</c:v>
                </c:pt>
                <c:pt idx="383">
                  <c:v>383000</c:v>
                </c:pt>
                <c:pt idx="384">
                  <c:v>384000</c:v>
                </c:pt>
                <c:pt idx="385">
                  <c:v>385000</c:v>
                </c:pt>
                <c:pt idx="386">
                  <c:v>386000</c:v>
                </c:pt>
                <c:pt idx="387">
                  <c:v>387000</c:v>
                </c:pt>
                <c:pt idx="388">
                  <c:v>388000</c:v>
                </c:pt>
                <c:pt idx="389">
                  <c:v>389000</c:v>
                </c:pt>
                <c:pt idx="390">
                  <c:v>390000</c:v>
                </c:pt>
                <c:pt idx="391">
                  <c:v>391000</c:v>
                </c:pt>
                <c:pt idx="392">
                  <c:v>392000</c:v>
                </c:pt>
                <c:pt idx="393">
                  <c:v>393000</c:v>
                </c:pt>
                <c:pt idx="394">
                  <c:v>394000</c:v>
                </c:pt>
                <c:pt idx="395">
                  <c:v>395000</c:v>
                </c:pt>
                <c:pt idx="396">
                  <c:v>396000</c:v>
                </c:pt>
                <c:pt idx="397">
                  <c:v>397000</c:v>
                </c:pt>
                <c:pt idx="398">
                  <c:v>398000</c:v>
                </c:pt>
                <c:pt idx="399">
                  <c:v>399000</c:v>
                </c:pt>
                <c:pt idx="400">
                  <c:v>400000</c:v>
                </c:pt>
                <c:pt idx="401">
                  <c:v>401000</c:v>
                </c:pt>
                <c:pt idx="402">
                  <c:v>402000</c:v>
                </c:pt>
                <c:pt idx="403">
                  <c:v>403000</c:v>
                </c:pt>
                <c:pt idx="404">
                  <c:v>404000</c:v>
                </c:pt>
                <c:pt idx="405">
                  <c:v>405000</c:v>
                </c:pt>
                <c:pt idx="406">
                  <c:v>406000</c:v>
                </c:pt>
                <c:pt idx="407">
                  <c:v>407000</c:v>
                </c:pt>
                <c:pt idx="408">
                  <c:v>408000</c:v>
                </c:pt>
                <c:pt idx="409">
                  <c:v>409000</c:v>
                </c:pt>
                <c:pt idx="410">
                  <c:v>410000</c:v>
                </c:pt>
                <c:pt idx="411">
                  <c:v>411000</c:v>
                </c:pt>
                <c:pt idx="412">
                  <c:v>412000</c:v>
                </c:pt>
                <c:pt idx="413">
                  <c:v>413000</c:v>
                </c:pt>
                <c:pt idx="414">
                  <c:v>414000</c:v>
                </c:pt>
                <c:pt idx="415">
                  <c:v>415000</c:v>
                </c:pt>
                <c:pt idx="416">
                  <c:v>416000</c:v>
                </c:pt>
                <c:pt idx="417">
                  <c:v>417000</c:v>
                </c:pt>
                <c:pt idx="418">
                  <c:v>418000</c:v>
                </c:pt>
                <c:pt idx="419">
                  <c:v>419000</c:v>
                </c:pt>
                <c:pt idx="420">
                  <c:v>420000</c:v>
                </c:pt>
                <c:pt idx="421">
                  <c:v>421000</c:v>
                </c:pt>
                <c:pt idx="422">
                  <c:v>422000</c:v>
                </c:pt>
                <c:pt idx="423">
                  <c:v>423000</c:v>
                </c:pt>
                <c:pt idx="424">
                  <c:v>424000</c:v>
                </c:pt>
                <c:pt idx="425">
                  <c:v>425000</c:v>
                </c:pt>
                <c:pt idx="426">
                  <c:v>426000</c:v>
                </c:pt>
                <c:pt idx="427">
                  <c:v>427000</c:v>
                </c:pt>
                <c:pt idx="428">
                  <c:v>428000</c:v>
                </c:pt>
                <c:pt idx="429">
                  <c:v>429000</c:v>
                </c:pt>
                <c:pt idx="430">
                  <c:v>430000</c:v>
                </c:pt>
                <c:pt idx="431">
                  <c:v>431000</c:v>
                </c:pt>
                <c:pt idx="432">
                  <c:v>432000</c:v>
                </c:pt>
                <c:pt idx="433">
                  <c:v>433000</c:v>
                </c:pt>
                <c:pt idx="434">
                  <c:v>434000</c:v>
                </c:pt>
                <c:pt idx="435">
                  <c:v>435000</c:v>
                </c:pt>
                <c:pt idx="436">
                  <c:v>436000</c:v>
                </c:pt>
                <c:pt idx="437">
                  <c:v>437000</c:v>
                </c:pt>
                <c:pt idx="438">
                  <c:v>438000</c:v>
                </c:pt>
                <c:pt idx="439">
                  <c:v>439000</c:v>
                </c:pt>
                <c:pt idx="440">
                  <c:v>440000</c:v>
                </c:pt>
                <c:pt idx="441">
                  <c:v>441000</c:v>
                </c:pt>
                <c:pt idx="442">
                  <c:v>442000</c:v>
                </c:pt>
                <c:pt idx="443">
                  <c:v>443000</c:v>
                </c:pt>
                <c:pt idx="444">
                  <c:v>444000</c:v>
                </c:pt>
                <c:pt idx="445">
                  <c:v>445000</c:v>
                </c:pt>
                <c:pt idx="446">
                  <c:v>446000</c:v>
                </c:pt>
                <c:pt idx="447">
                  <c:v>447000</c:v>
                </c:pt>
                <c:pt idx="448">
                  <c:v>448000</c:v>
                </c:pt>
                <c:pt idx="449">
                  <c:v>449000</c:v>
                </c:pt>
                <c:pt idx="450">
                  <c:v>450000</c:v>
                </c:pt>
                <c:pt idx="451">
                  <c:v>451000</c:v>
                </c:pt>
                <c:pt idx="452">
                  <c:v>452000</c:v>
                </c:pt>
                <c:pt idx="453">
                  <c:v>453000</c:v>
                </c:pt>
                <c:pt idx="454">
                  <c:v>454000</c:v>
                </c:pt>
                <c:pt idx="455">
                  <c:v>455000</c:v>
                </c:pt>
                <c:pt idx="456">
                  <c:v>456000</c:v>
                </c:pt>
                <c:pt idx="457">
                  <c:v>457000</c:v>
                </c:pt>
                <c:pt idx="458">
                  <c:v>458000</c:v>
                </c:pt>
                <c:pt idx="459">
                  <c:v>459000</c:v>
                </c:pt>
                <c:pt idx="460">
                  <c:v>460000</c:v>
                </c:pt>
                <c:pt idx="461">
                  <c:v>461000</c:v>
                </c:pt>
                <c:pt idx="462">
                  <c:v>462000</c:v>
                </c:pt>
                <c:pt idx="463">
                  <c:v>463000</c:v>
                </c:pt>
                <c:pt idx="464">
                  <c:v>464000</c:v>
                </c:pt>
                <c:pt idx="465">
                  <c:v>465000</c:v>
                </c:pt>
                <c:pt idx="466">
                  <c:v>466000</c:v>
                </c:pt>
                <c:pt idx="467">
                  <c:v>467000</c:v>
                </c:pt>
                <c:pt idx="468">
                  <c:v>468000</c:v>
                </c:pt>
                <c:pt idx="469">
                  <c:v>469000</c:v>
                </c:pt>
                <c:pt idx="470">
                  <c:v>470000</c:v>
                </c:pt>
                <c:pt idx="471">
                  <c:v>471000</c:v>
                </c:pt>
                <c:pt idx="472">
                  <c:v>472000</c:v>
                </c:pt>
                <c:pt idx="473">
                  <c:v>473000</c:v>
                </c:pt>
                <c:pt idx="474">
                  <c:v>474000</c:v>
                </c:pt>
                <c:pt idx="475">
                  <c:v>475000</c:v>
                </c:pt>
                <c:pt idx="476">
                  <c:v>476000</c:v>
                </c:pt>
                <c:pt idx="477">
                  <c:v>477000</c:v>
                </c:pt>
                <c:pt idx="478">
                  <c:v>478000</c:v>
                </c:pt>
                <c:pt idx="479">
                  <c:v>479000</c:v>
                </c:pt>
                <c:pt idx="480">
                  <c:v>480000</c:v>
                </c:pt>
                <c:pt idx="481">
                  <c:v>481000</c:v>
                </c:pt>
                <c:pt idx="482">
                  <c:v>482000</c:v>
                </c:pt>
                <c:pt idx="483">
                  <c:v>483000</c:v>
                </c:pt>
                <c:pt idx="484">
                  <c:v>484000</c:v>
                </c:pt>
                <c:pt idx="485">
                  <c:v>485000</c:v>
                </c:pt>
                <c:pt idx="486">
                  <c:v>486000</c:v>
                </c:pt>
                <c:pt idx="487">
                  <c:v>487000</c:v>
                </c:pt>
                <c:pt idx="488">
                  <c:v>488000</c:v>
                </c:pt>
                <c:pt idx="489">
                  <c:v>489000</c:v>
                </c:pt>
                <c:pt idx="490">
                  <c:v>490000</c:v>
                </c:pt>
                <c:pt idx="491">
                  <c:v>491000</c:v>
                </c:pt>
                <c:pt idx="492">
                  <c:v>492000</c:v>
                </c:pt>
                <c:pt idx="493">
                  <c:v>493000</c:v>
                </c:pt>
                <c:pt idx="494">
                  <c:v>494000</c:v>
                </c:pt>
                <c:pt idx="495">
                  <c:v>495000</c:v>
                </c:pt>
                <c:pt idx="496">
                  <c:v>496000</c:v>
                </c:pt>
                <c:pt idx="497">
                  <c:v>497000</c:v>
                </c:pt>
                <c:pt idx="498">
                  <c:v>498000</c:v>
                </c:pt>
                <c:pt idx="499">
                  <c:v>499000</c:v>
                </c:pt>
                <c:pt idx="500">
                  <c:v>500000</c:v>
                </c:pt>
                <c:pt idx="501">
                  <c:v>501000</c:v>
                </c:pt>
                <c:pt idx="502">
                  <c:v>502000</c:v>
                </c:pt>
                <c:pt idx="503">
                  <c:v>503000</c:v>
                </c:pt>
                <c:pt idx="504">
                  <c:v>504000</c:v>
                </c:pt>
                <c:pt idx="505">
                  <c:v>505000</c:v>
                </c:pt>
                <c:pt idx="506">
                  <c:v>506000</c:v>
                </c:pt>
                <c:pt idx="507">
                  <c:v>507000</c:v>
                </c:pt>
                <c:pt idx="508">
                  <c:v>508000</c:v>
                </c:pt>
                <c:pt idx="509">
                  <c:v>509000</c:v>
                </c:pt>
                <c:pt idx="510">
                  <c:v>510000</c:v>
                </c:pt>
                <c:pt idx="511">
                  <c:v>511000</c:v>
                </c:pt>
                <c:pt idx="512">
                  <c:v>512000</c:v>
                </c:pt>
                <c:pt idx="513">
                  <c:v>513000</c:v>
                </c:pt>
                <c:pt idx="514">
                  <c:v>514000</c:v>
                </c:pt>
                <c:pt idx="515">
                  <c:v>515000</c:v>
                </c:pt>
                <c:pt idx="516">
                  <c:v>516000</c:v>
                </c:pt>
                <c:pt idx="517">
                  <c:v>517000</c:v>
                </c:pt>
                <c:pt idx="518">
                  <c:v>518000</c:v>
                </c:pt>
                <c:pt idx="519">
                  <c:v>519000</c:v>
                </c:pt>
                <c:pt idx="520">
                  <c:v>520000</c:v>
                </c:pt>
                <c:pt idx="521">
                  <c:v>521000</c:v>
                </c:pt>
                <c:pt idx="522">
                  <c:v>522000</c:v>
                </c:pt>
                <c:pt idx="523">
                  <c:v>523000</c:v>
                </c:pt>
                <c:pt idx="524">
                  <c:v>524000</c:v>
                </c:pt>
                <c:pt idx="525">
                  <c:v>525000</c:v>
                </c:pt>
                <c:pt idx="526">
                  <c:v>526000</c:v>
                </c:pt>
                <c:pt idx="527">
                  <c:v>527000</c:v>
                </c:pt>
                <c:pt idx="528">
                  <c:v>528000</c:v>
                </c:pt>
                <c:pt idx="529">
                  <c:v>529000</c:v>
                </c:pt>
                <c:pt idx="530">
                  <c:v>530000</c:v>
                </c:pt>
                <c:pt idx="531">
                  <c:v>531000</c:v>
                </c:pt>
                <c:pt idx="532">
                  <c:v>532000</c:v>
                </c:pt>
                <c:pt idx="533">
                  <c:v>533000</c:v>
                </c:pt>
                <c:pt idx="534">
                  <c:v>534000</c:v>
                </c:pt>
                <c:pt idx="535">
                  <c:v>535000</c:v>
                </c:pt>
                <c:pt idx="536">
                  <c:v>536000</c:v>
                </c:pt>
                <c:pt idx="537">
                  <c:v>537000</c:v>
                </c:pt>
                <c:pt idx="538">
                  <c:v>538000</c:v>
                </c:pt>
                <c:pt idx="539">
                  <c:v>539000</c:v>
                </c:pt>
                <c:pt idx="540">
                  <c:v>540000</c:v>
                </c:pt>
                <c:pt idx="541">
                  <c:v>541000</c:v>
                </c:pt>
                <c:pt idx="542">
                  <c:v>542000</c:v>
                </c:pt>
                <c:pt idx="543">
                  <c:v>543000</c:v>
                </c:pt>
                <c:pt idx="544">
                  <c:v>544000</c:v>
                </c:pt>
                <c:pt idx="545">
                  <c:v>545000</c:v>
                </c:pt>
                <c:pt idx="546">
                  <c:v>546000</c:v>
                </c:pt>
                <c:pt idx="547">
                  <c:v>547000</c:v>
                </c:pt>
                <c:pt idx="548">
                  <c:v>548000</c:v>
                </c:pt>
                <c:pt idx="549">
                  <c:v>549000</c:v>
                </c:pt>
                <c:pt idx="550">
                  <c:v>550000</c:v>
                </c:pt>
                <c:pt idx="551">
                  <c:v>551000</c:v>
                </c:pt>
                <c:pt idx="552">
                  <c:v>552000</c:v>
                </c:pt>
                <c:pt idx="553">
                  <c:v>553000</c:v>
                </c:pt>
                <c:pt idx="554">
                  <c:v>554000</c:v>
                </c:pt>
                <c:pt idx="555">
                  <c:v>555000</c:v>
                </c:pt>
                <c:pt idx="556">
                  <c:v>556000</c:v>
                </c:pt>
                <c:pt idx="557">
                  <c:v>557000</c:v>
                </c:pt>
                <c:pt idx="558">
                  <c:v>558000</c:v>
                </c:pt>
                <c:pt idx="559">
                  <c:v>559000</c:v>
                </c:pt>
                <c:pt idx="560">
                  <c:v>560000</c:v>
                </c:pt>
                <c:pt idx="561">
                  <c:v>561000</c:v>
                </c:pt>
                <c:pt idx="562">
                  <c:v>562000</c:v>
                </c:pt>
                <c:pt idx="563">
                  <c:v>563000</c:v>
                </c:pt>
                <c:pt idx="564">
                  <c:v>564000</c:v>
                </c:pt>
                <c:pt idx="565">
                  <c:v>565000</c:v>
                </c:pt>
                <c:pt idx="566">
                  <c:v>566000</c:v>
                </c:pt>
                <c:pt idx="567">
                  <c:v>567000</c:v>
                </c:pt>
                <c:pt idx="568">
                  <c:v>568000</c:v>
                </c:pt>
                <c:pt idx="569">
                  <c:v>569000</c:v>
                </c:pt>
                <c:pt idx="570">
                  <c:v>570000</c:v>
                </c:pt>
                <c:pt idx="571">
                  <c:v>571000</c:v>
                </c:pt>
                <c:pt idx="572">
                  <c:v>572000</c:v>
                </c:pt>
                <c:pt idx="573">
                  <c:v>573000</c:v>
                </c:pt>
                <c:pt idx="574">
                  <c:v>574000</c:v>
                </c:pt>
                <c:pt idx="575">
                  <c:v>575000</c:v>
                </c:pt>
                <c:pt idx="576">
                  <c:v>576000</c:v>
                </c:pt>
                <c:pt idx="577">
                  <c:v>577000</c:v>
                </c:pt>
                <c:pt idx="578">
                  <c:v>578000</c:v>
                </c:pt>
                <c:pt idx="579">
                  <c:v>579000</c:v>
                </c:pt>
                <c:pt idx="580">
                  <c:v>580000</c:v>
                </c:pt>
                <c:pt idx="581">
                  <c:v>581000</c:v>
                </c:pt>
                <c:pt idx="582">
                  <c:v>582000</c:v>
                </c:pt>
                <c:pt idx="583">
                  <c:v>583000</c:v>
                </c:pt>
                <c:pt idx="584">
                  <c:v>584000</c:v>
                </c:pt>
                <c:pt idx="585">
                  <c:v>585000</c:v>
                </c:pt>
                <c:pt idx="586">
                  <c:v>586000</c:v>
                </c:pt>
                <c:pt idx="587">
                  <c:v>587000</c:v>
                </c:pt>
                <c:pt idx="588">
                  <c:v>588000</c:v>
                </c:pt>
                <c:pt idx="589">
                  <c:v>589000</c:v>
                </c:pt>
                <c:pt idx="590">
                  <c:v>590000</c:v>
                </c:pt>
                <c:pt idx="591">
                  <c:v>591000</c:v>
                </c:pt>
                <c:pt idx="592">
                  <c:v>592000</c:v>
                </c:pt>
                <c:pt idx="593">
                  <c:v>593000</c:v>
                </c:pt>
                <c:pt idx="594">
                  <c:v>594000</c:v>
                </c:pt>
                <c:pt idx="595">
                  <c:v>595000</c:v>
                </c:pt>
                <c:pt idx="596">
                  <c:v>596000</c:v>
                </c:pt>
                <c:pt idx="597">
                  <c:v>597000</c:v>
                </c:pt>
                <c:pt idx="598">
                  <c:v>598000</c:v>
                </c:pt>
                <c:pt idx="599">
                  <c:v>599000</c:v>
                </c:pt>
                <c:pt idx="600">
                  <c:v>600000</c:v>
                </c:pt>
                <c:pt idx="601">
                  <c:v>601000</c:v>
                </c:pt>
                <c:pt idx="602">
                  <c:v>602000</c:v>
                </c:pt>
                <c:pt idx="603">
                  <c:v>603000</c:v>
                </c:pt>
                <c:pt idx="604">
                  <c:v>604000</c:v>
                </c:pt>
                <c:pt idx="605">
                  <c:v>605000</c:v>
                </c:pt>
                <c:pt idx="606">
                  <c:v>606000</c:v>
                </c:pt>
                <c:pt idx="607">
                  <c:v>607000</c:v>
                </c:pt>
                <c:pt idx="608">
                  <c:v>608000</c:v>
                </c:pt>
                <c:pt idx="609">
                  <c:v>609000</c:v>
                </c:pt>
                <c:pt idx="610">
                  <c:v>610000</c:v>
                </c:pt>
                <c:pt idx="611">
                  <c:v>611000</c:v>
                </c:pt>
                <c:pt idx="612">
                  <c:v>612000</c:v>
                </c:pt>
                <c:pt idx="613">
                  <c:v>613000</c:v>
                </c:pt>
                <c:pt idx="614">
                  <c:v>614000</c:v>
                </c:pt>
                <c:pt idx="615">
                  <c:v>615000</c:v>
                </c:pt>
                <c:pt idx="616">
                  <c:v>616000</c:v>
                </c:pt>
                <c:pt idx="617">
                  <c:v>617000</c:v>
                </c:pt>
                <c:pt idx="618">
                  <c:v>618000</c:v>
                </c:pt>
                <c:pt idx="619">
                  <c:v>619000</c:v>
                </c:pt>
                <c:pt idx="620">
                  <c:v>620000</c:v>
                </c:pt>
                <c:pt idx="621">
                  <c:v>621000</c:v>
                </c:pt>
                <c:pt idx="622">
                  <c:v>622000</c:v>
                </c:pt>
                <c:pt idx="623">
                  <c:v>623000</c:v>
                </c:pt>
                <c:pt idx="624">
                  <c:v>624000</c:v>
                </c:pt>
                <c:pt idx="625">
                  <c:v>625000</c:v>
                </c:pt>
                <c:pt idx="626">
                  <c:v>626000</c:v>
                </c:pt>
                <c:pt idx="627">
                  <c:v>627000</c:v>
                </c:pt>
                <c:pt idx="628">
                  <c:v>628000</c:v>
                </c:pt>
                <c:pt idx="629">
                  <c:v>629000</c:v>
                </c:pt>
                <c:pt idx="630">
                  <c:v>630000</c:v>
                </c:pt>
                <c:pt idx="631">
                  <c:v>631000</c:v>
                </c:pt>
                <c:pt idx="632">
                  <c:v>632000</c:v>
                </c:pt>
                <c:pt idx="633">
                  <c:v>633000</c:v>
                </c:pt>
                <c:pt idx="634">
                  <c:v>634000</c:v>
                </c:pt>
                <c:pt idx="635">
                  <c:v>635000</c:v>
                </c:pt>
                <c:pt idx="636">
                  <c:v>636000</c:v>
                </c:pt>
                <c:pt idx="637">
                  <c:v>637000</c:v>
                </c:pt>
                <c:pt idx="638">
                  <c:v>638000</c:v>
                </c:pt>
                <c:pt idx="639">
                  <c:v>639000</c:v>
                </c:pt>
                <c:pt idx="640">
                  <c:v>640000</c:v>
                </c:pt>
                <c:pt idx="641">
                  <c:v>641000</c:v>
                </c:pt>
                <c:pt idx="642">
                  <c:v>642000</c:v>
                </c:pt>
                <c:pt idx="643">
                  <c:v>643000</c:v>
                </c:pt>
                <c:pt idx="644">
                  <c:v>644000</c:v>
                </c:pt>
                <c:pt idx="645">
                  <c:v>645000</c:v>
                </c:pt>
                <c:pt idx="646">
                  <c:v>646000</c:v>
                </c:pt>
                <c:pt idx="647">
                  <c:v>647000</c:v>
                </c:pt>
                <c:pt idx="648">
                  <c:v>648000</c:v>
                </c:pt>
                <c:pt idx="649">
                  <c:v>649000</c:v>
                </c:pt>
                <c:pt idx="650">
                  <c:v>650000</c:v>
                </c:pt>
                <c:pt idx="651">
                  <c:v>651000</c:v>
                </c:pt>
                <c:pt idx="652">
                  <c:v>652000</c:v>
                </c:pt>
                <c:pt idx="653">
                  <c:v>653000</c:v>
                </c:pt>
                <c:pt idx="654">
                  <c:v>654000</c:v>
                </c:pt>
                <c:pt idx="655">
                  <c:v>655000</c:v>
                </c:pt>
                <c:pt idx="656">
                  <c:v>656000</c:v>
                </c:pt>
                <c:pt idx="657">
                  <c:v>657000</c:v>
                </c:pt>
                <c:pt idx="658">
                  <c:v>658000</c:v>
                </c:pt>
                <c:pt idx="659">
                  <c:v>659000</c:v>
                </c:pt>
                <c:pt idx="660">
                  <c:v>660000</c:v>
                </c:pt>
                <c:pt idx="661">
                  <c:v>661000</c:v>
                </c:pt>
                <c:pt idx="662">
                  <c:v>662000</c:v>
                </c:pt>
                <c:pt idx="663">
                  <c:v>663000</c:v>
                </c:pt>
                <c:pt idx="664">
                  <c:v>664000</c:v>
                </c:pt>
                <c:pt idx="665">
                  <c:v>665000</c:v>
                </c:pt>
                <c:pt idx="666">
                  <c:v>666000</c:v>
                </c:pt>
                <c:pt idx="667">
                  <c:v>667000</c:v>
                </c:pt>
                <c:pt idx="668">
                  <c:v>668000</c:v>
                </c:pt>
                <c:pt idx="669">
                  <c:v>669000</c:v>
                </c:pt>
                <c:pt idx="670">
                  <c:v>670000</c:v>
                </c:pt>
                <c:pt idx="671">
                  <c:v>671000</c:v>
                </c:pt>
                <c:pt idx="672">
                  <c:v>672000</c:v>
                </c:pt>
                <c:pt idx="673">
                  <c:v>673000</c:v>
                </c:pt>
                <c:pt idx="674">
                  <c:v>674000</c:v>
                </c:pt>
                <c:pt idx="675">
                  <c:v>675000</c:v>
                </c:pt>
                <c:pt idx="676">
                  <c:v>676000</c:v>
                </c:pt>
                <c:pt idx="677">
                  <c:v>677000</c:v>
                </c:pt>
                <c:pt idx="678">
                  <c:v>678000</c:v>
                </c:pt>
                <c:pt idx="679">
                  <c:v>679000</c:v>
                </c:pt>
                <c:pt idx="680">
                  <c:v>680000</c:v>
                </c:pt>
                <c:pt idx="681">
                  <c:v>681000</c:v>
                </c:pt>
                <c:pt idx="682">
                  <c:v>682000</c:v>
                </c:pt>
                <c:pt idx="683">
                  <c:v>683000</c:v>
                </c:pt>
                <c:pt idx="684">
                  <c:v>684000</c:v>
                </c:pt>
                <c:pt idx="685">
                  <c:v>685000</c:v>
                </c:pt>
                <c:pt idx="686">
                  <c:v>686000</c:v>
                </c:pt>
                <c:pt idx="687">
                  <c:v>687000</c:v>
                </c:pt>
                <c:pt idx="688">
                  <c:v>688000</c:v>
                </c:pt>
                <c:pt idx="689">
                  <c:v>689000</c:v>
                </c:pt>
                <c:pt idx="690">
                  <c:v>690000</c:v>
                </c:pt>
                <c:pt idx="691">
                  <c:v>691000</c:v>
                </c:pt>
                <c:pt idx="692">
                  <c:v>692000</c:v>
                </c:pt>
                <c:pt idx="693">
                  <c:v>693000</c:v>
                </c:pt>
                <c:pt idx="694">
                  <c:v>694000</c:v>
                </c:pt>
                <c:pt idx="695">
                  <c:v>695000</c:v>
                </c:pt>
                <c:pt idx="696">
                  <c:v>696000</c:v>
                </c:pt>
                <c:pt idx="697">
                  <c:v>697000</c:v>
                </c:pt>
                <c:pt idx="698">
                  <c:v>698000</c:v>
                </c:pt>
                <c:pt idx="699">
                  <c:v>699000</c:v>
                </c:pt>
                <c:pt idx="700">
                  <c:v>700000</c:v>
                </c:pt>
                <c:pt idx="701">
                  <c:v>701000</c:v>
                </c:pt>
                <c:pt idx="702">
                  <c:v>702000</c:v>
                </c:pt>
                <c:pt idx="703">
                  <c:v>703000</c:v>
                </c:pt>
                <c:pt idx="704">
                  <c:v>704000</c:v>
                </c:pt>
                <c:pt idx="705">
                  <c:v>705000</c:v>
                </c:pt>
                <c:pt idx="706">
                  <c:v>706000</c:v>
                </c:pt>
                <c:pt idx="707">
                  <c:v>707000</c:v>
                </c:pt>
                <c:pt idx="708">
                  <c:v>708000</c:v>
                </c:pt>
                <c:pt idx="709">
                  <c:v>709000</c:v>
                </c:pt>
                <c:pt idx="710">
                  <c:v>710000</c:v>
                </c:pt>
                <c:pt idx="711">
                  <c:v>711000</c:v>
                </c:pt>
                <c:pt idx="712">
                  <c:v>712000</c:v>
                </c:pt>
                <c:pt idx="713">
                  <c:v>713000</c:v>
                </c:pt>
                <c:pt idx="714">
                  <c:v>714000</c:v>
                </c:pt>
                <c:pt idx="715">
                  <c:v>715000</c:v>
                </c:pt>
                <c:pt idx="716">
                  <c:v>716000</c:v>
                </c:pt>
                <c:pt idx="717">
                  <c:v>717000</c:v>
                </c:pt>
                <c:pt idx="718">
                  <c:v>718000</c:v>
                </c:pt>
                <c:pt idx="719">
                  <c:v>719000</c:v>
                </c:pt>
                <c:pt idx="720">
                  <c:v>720000</c:v>
                </c:pt>
                <c:pt idx="721">
                  <c:v>721000</c:v>
                </c:pt>
                <c:pt idx="722">
                  <c:v>722000</c:v>
                </c:pt>
                <c:pt idx="723">
                  <c:v>723000</c:v>
                </c:pt>
                <c:pt idx="724">
                  <c:v>724000</c:v>
                </c:pt>
                <c:pt idx="725">
                  <c:v>725000</c:v>
                </c:pt>
                <c:pt idx="726">
                  <c:v>726000</c:v>
                </c:pt>
                <c:pt idx="727">
                  <c:v>727000</c:v>
                </c:pt>
                <c:pt idx="728">
                  <c:v>728000</c:v>
                </c:pt>
                <c:pt idx="729">
                  <c:v>729000</c:v>
                </c:pt>
                <c:pt idx="730">
                  <c:v>730000</c:v>
                </c:pt>
                <c:pt idx="731">
                  <c:v>731000</c:v>
                </c:pt>
                <c:pt idx="732">
                  <c:v>732000</c:v>
                </c:pt>
                <c:pt idx="733">
                  <c:v>733000</c:v>
                </c:pt>
                <c:pt idx="734">
                  <c:v>734000</c:v>
                </c:pt>
                <c:pt idx="735">
                  <c:v>735000</c:v>
                </c:pt>
                <c:pt idx="736">
                  <c:v>736000</c:v>
                </c:pt>
                <c:pt idx="737">
                  <c:v>737000</c:v>
                </c:pt>
                <c:pt idx="738">
                  <c:v>738000</c:v>
                </c:pt>
                <c:pt idx="739">
                  <c:v>739000</c:v>
                </c:pt>
                <c:pt idx="740">
                  <c:v>740000</c:v>
                </c:pt>
                <c:pt idx="741">
                  <c:v>741000</c:v>
                </c:pt>
                <c:pt idx="742">
                  <c:v>742000</c:v>
                </c:pt>
                <c:pt idx="743">
                  <c:v>743000</c:v>
                </c:pt>
                <c:pt idx="744">
                  <c:v>744000</c:v>
                </c:pt>
                <c:pt idx="745">
                  <c:v>745000</c:v>
                </c:pt>
                <c:pt idx="746">
                  <c:v>746000</c:v>
                </c:pt>
                <c:pt idx="747">
                  <c:v>747000</c:v>
                </c:pt>
                <c:pt idx="748">
                  <c:v>748000</c:v>
                </c:pt>
                <c:pt idx="749">
                  <c:v>749000</c:v>
                </c:pt>
                <c:pt idx="750">
                  <c:v>750000</c:v>
                </c:pt>
                <c:pt idx="751">
                  <c:v>751000</c:v>
                </c:pt>
                <c:pt idx="752">
                  <c:v>752000</c:v>
                </c:pt>
                <c:pt idx="753">
                  <c:v>753000</c:v>
                </c:pt>
                <c:pt idx="754">
                  <c:v>754000</c:v>
                </c:pt>
                <c:pt idx="755">
                  <c:v>755000</c:v>
                </c:pt>
                <c:pt idx="756">
                  <c:v>756000</c:v>
                </c:pt>
                <c:pt idx="757">
                  <c:v>757000</c:v>
                </c:pt>
                <c:pt idx="758">
                  <c:v>758000</c:v>
                </c:pt>
                <c:pt idx="759">
                  <c:v>759000</c:v>
                </c:pt>
                <c:pt idx="760">
                  <c:v>760000</c:v>
                </c:pt>
                <c:pt idx="761">
                  <c:v>761000</c:v>
                </c:pt>
                <c:pt idx="762">
                  <c:v>762000</c:v>
                </c:pt>
                <c:pt idx="763">
                  <c:v>763000</c:v>
                </c:pt>
                <c:pt idx="764">
                  <c:v>764000</c:v>
                </c:pt>
                <c:pt idx="765">
                  <c:v>765000</c:v>
                </c:pt>
                <c:pt idx="766">
                  <c:v>766000</c:v>
                </c:pt>
                <c:pt idx="767">
                  <c:v>767000</c:v>
                </c:pt>
                <c:pt idx="768">
                  <c:v>768000</c:v>
                </c:pt>
                <c:pt idx="769">
                  <c:v>769000</c:v>
                </c:pt>
                <c:pt idx="770">
                  <c:v>770000</c:v>
                </c:pt>
                <c:pt idx="771">
                  <c:v>771000</c:v>
                </c:pt>
                <c:pt idx="772">
                  <c:v>772000</c:v>
                </c:pt>
                <c:pt idx="773">
                  <c:v>773000</c:v>
                </c:pt>
                <c:pt idx="774">
                  <c:v>774000</c:v>
                </c:pt>
                <c:pt idx="775">
                  <c:v>775000</c:v>
                </c:pt>
                <c:pt idx="776">
                  <c:v>776000</c:v>
                </c:pt>
                <c:pt idx="777">
                  <c:v>777000</c:v>
                </c:pt>
                <c:pt idx="778">
                  <c:v>778000</c:v>
                </c:pt>
                <c:pt idx="779">
                  <c:v>779000</c:v>
                </c:pt>
                <c:pt idx="780">
                  <c:v>780000</c:v>
                </c:pt>
                <c:pt idx="781">
                  <c:v>781000</c:v>
                </c:pt>
                <c:pt idx="782">
                  <c:v>782000</c:v>
                </c:pt>
                <c:pt idx="783">
                  <c:v>783000</c:v>
                </c:pt>
                <c:pt idx="784">
                  <c:v>784000</c:v>
                </c:pt>
                <c:pt idx="785">
                  <c:v>785000</c:v>
                </c:pt>
                <c:pt idx="786">
                  <c:v>786000</c:v>
                </c:pt>
                <c:pt idx="787">
                  <c:v>787000</c:v>
                </c:pt>
                <c:pt idx="788">
                  <c:v>788000</c:v>
                </c:pt>
                <c:pt idx="789">
                  <c:v>789000</c:v>
                </c:pt>
                <c:pt idx="790">
                  <c:v>790000</c:v>
                </c:pt>
                <c:pt idx="791">
                  <c:v>791000</c:v>
                </c:pt>
                <c:pt idx="792">
                  <c:v>792000</c:v>
                </c:pt>
                <c:pt idx="793">
                  <c:v>793000</c:v>
                </c:pt>
                <c:pt idx="794">
                  <c:v>794000</c:v>
                </c:pt>
                <c:pt idx="795">
                  <c:v>795000</c:v>
                </c:pt>
                <c:pt idx="796">
                  <c:v>796000</c:v>
                </c:pt>
                <c:pt idx="797">
                  <c:v>797000</c:v>
                </c:pt>
                <c:pt idx="798">
                  <c:v>798000</c:v>
                </c:pt>
                <c:pt idx="799">
                  <c:v>799000</c:v>
                </c:pt>
                <c:pt idx="800">
                  <c:v>800000</c:v>
                </c:pt>
                <c:pt idx="801">
                  <c:v>801000</c:v>
                </c:pt>
                <c:pt idx="802">
                  <c:v>802000</c:v>
                </c:pt>
                <c:pt idx="803">
                  <c:v>803000</c:v>
                </c:pt>
                <c:pt idx="804">
                  <c:v>804000</c:v>
                </c:pt>
                <c:pt idx="805">
                  <c:v>805000</c:v>
                </c:pt>
                <c:pt idx="806">
                  <c:v>806000</c:v>
                </c:pt>
                <c:pt idx="807">
                  <c:v>807000</c:v>
                </c:pt>
                <c:pt idx="808">
                  <c:v>808000</c:v>
                </c:pt>
                <c:pt idx="809">
                  <c:v>809000</c:v>
                </c:pt>
                <c:pt idx="810">
                  <c:v>810000</c:v>
                </c:pt>
                <c:pt idx="811">
                  <c:v>811000</c:v>
                </c:pt>
                <c:pt idx="812">
                  <c:v>812000</c:v>
                </c:pt>
                <c:pt idx="813">
                  <c:v>813000</c:v>
                </c:pt>
                <c:pt idx="814">
                  <c:v>814000</c:v>
                </c:pt>
                <c:pt idx="815">
                  <c:v>815000</c:v>
                </c:pt>
                <c:pt idx="816">
                  <c:v>816000</c:v>
                </c:pt>
                <c:pt idx="817">
                  <c:v>817000</c:v>
                </c:pt>
                <c:pt idx="818">
                  <c:v>818000</c:v>
                </c:pt>
                <c:pt idx="819">
                  <c:v>819000</c:v>
                </c:pt>
                <c:pt idx="820">
                  <c:v>820000</c:v>
                </c:pt>
                <c:pt idx="821">
                  <c:v>821000</c:v>
                </c:pt>
                <c:pt idx="822">
                  <c:v>822000</c:v>
                </c:pt>
                <c:pt idx="823">
                  <c:v>823000</c:v>
                </c:pt>
                <c:pt idx="824">
                  <c:v>824000</c:v>
                </c:pt>
                <c:pt idx="825">
                  <c:v>825000</c:v>
                </c:pt>
                <c:pt idx="826">
                  <c:v>826000</c:v>
                </c:pt>
                <c:pt idx="827">
                  <c:v>827000</c:v>
                </c:pt>
                <c:pt idx="828">
                  <c:v>828000</c:v>
                </c:pt>
                <c:pt idx="829">
                  <c:v>829000</c:v>
                </c:pt>
                <c:pt idx="830">
                  <c:v>830000</c:v>
                </c:pt>
                <c:pt idx="831">
                  <c:v>831000</c:v>
                </c:pt>
                <c:pt idx="832">
                  <c:v>832000</c:v>
                </c:pt>
                <c:pt idx="833">
                  <c:v>833000</c:v>
                </c:pt>
                <c:pt idx="834">
                  <c:v>834000</c:v>
                </c:pt>
                <c:pt idx="835">
                  <c:v>835000</c:v>
                </c:pt>
                <c:pt idx="836">
                  <c:v>836000</c:v>
                </c:pt>
                <c:pt idx="837">
                  <c:v>837000</c:v>
                </c:pt>
                <c:pt idx="838">
                  <c:v>838000</c:v>
                </c:pt>
                <c:pt idx="839">
                  <c:v>839000</c:v>
                </c:pt>
                <c:pt idx="840">
                  <c:v>840000</c:v>
                </c:pt>
                <c:pt idx="841">
                  <c:v>841000</c:v>
                </c:pt>
                <c:pt idx="842">
                  <c:v>842000</c:v>
                </c:pt>
                <c:pt idx="843">
                  <c:v>843000</c:v>
                </c:pt>
                <c:pt idx="844">
                  <c:v>844000</c:v>
                </c:pt>
                <c:pt idx="845">
                  <c:v>845000</c:v>
                </c:pt>
                <c:pt idx="846">
                  <c:v>846000</c:v>
                </c:pt>
                <c:pt idx="847">
                  <c:v>847000</c:v>
                </c:pt>
                <c:pt idx="848">
                  <c:v>848000</c:v>
                </c:pt>
                <c:pt idx="849">
                  <c:v>849000</c:v>
                </c:pt>
                <c:pt idx="850">
                  <c:v>850000</c:v>
                </c:pt>
                <c:pt idx="851">
                  <c:v>851000</c:v>
                </c:pt>
                <c:pt idx="852">
                  <c:v>852000</c:v>
                </c:pt>
                <c:pt idx="853">
                  <c:v>853000</c:v>
                </c:pt>
                <c:pt idx="854">
                  <c:v>854000</c:v>
                </c:pt>
                <c:pt idx="855">
                  <c:v>855000</c:v>
                </c:pt>
                <c:pt idx="856">
                  <c:v>856000</c:v>
                </c:pt>
                <c:pt idx="857">
                  <c:v>857000</c:v>
                </c:pt>
                <c:pt idx="858">
                  <c:v>858000</c:v>
                </c:pt>
                <c:pt idx="859">
                  <c:v>859000</c:v>
                </c:pt>
                <c:pt idx="860">
                  <c:v>860000</c:v>
                </c:pt>
                <c:pt idx="861">
                  <c:v>861000</c:v>
                </c:pt>
                <c:pt idx="862">
                  <c:v>862000</c:v>
                </c:pt>
                <c:pt idx="863">
                  <c:v>863000</c:v>
                </c:pt>
                <c:pt idx="864">
                  <c:v>864000</c:v>
                </c:pt>
                <c:pt idx="865">
                  <c:v>865000</c:v>
                </c:pt>
                <c:pt idx="866">
                  <c:v>866000</c:v>
                </c:pt>
                <c:pt idx="867">
                  <c:v>867000</c:v>
                </c:pt>
                <c:pt idx="868">
                  <c:v>868000</c:v>
                </c:pt>
                <c:pt idx="869">
                  <c:v>869000</c:v>
                </c:pt>
                <c:pt idx="870">
                  <c:v>870000</c:v>
                </c:pt>
                <c:pt idx="871">
                  <c:v>871000</c:v>
                </c:pt>
                <c:pt idx="872">
                  <c:v>872000</c:v>
                </c:pt>
                <c:pt idx="873">
                  <c:v>873000</c:v>
                </c:pt>
                <c:pt idx="874">
                  <c:v>874000</c:v>
                </c:pt>
                <c:pt idx="875">
                  <c:v>875000</c:v>
                </c:pt>
                <c:pt idx="876">
                  <c:v>876000</c:v>
                </c:pt>
                <c:pt idx="877">
                  <c:v>877000</c:v>
                </c:pt>
                <c:pt idx="878">
                  <c:v>878000</c:v>
                </c:pt>
                <c:pt idx="879">
                  <c:v>879000</c:v>
                </c:pt>
                <c:pt idx="880">
                  <c:v>880000</c:v>
                </c:pt>
                <c:pt idx="881">
                  <c:v>881000</c:v>
                </c:pt>
                <c:pt idx="882">
                  <c:v>882000</c:v>
                </c:pt>
                <c:pt idx="883">
                  <c:v>883000</c:v>
                </c:pt>
                <c:pt idx="884">
                  <c:v>884000</c:v>
                </c:pt>
                <c:pt idx="885">
                  <c:v>885000</c:v>
                </c:pt>
                <c:pt idx="886">
                  <c:v>886000</c:v>
                </c:pt>
                <c:pt idx="887">
                  <c:v>887000</c:v>
                </c:pt>
                <c:pt idx="888">
                  <c:v>888000</c:v>
                </c:pt>
                <c:pt idx="889">
                  <c:v>889000</c:v>
                </c:pt>
                <c:pt idx="890">
                  <c:v>890000</c:v>
                </c:pt>
                <c:pt idx="891">
                  <c:v>891000</c:v>
                </c:pt>
                <c:pt idx="892">
                  <c:v>892000</c:v>
                </c:pt>
                <c:pt idx="893">
                  <c:v>893000</c:v>
                </c:pt>
                <c:pt idx="894">
                  <c:v>894000</c:v>
                </c:pt>
                <c:pt idx="895">
                  <c:v>895000</c:v>
                </c:pt>
                <c:pt idx="896">
                  <c:v>896000</c:v>
                </c:pt>
                <c:pt idx="897">
                  <c:v>897000</c:v>
                </c:pt>
                <c:pt idx="898">
                  <c:v>898000</c:v>
                </c:pt>
                <c:pt idx="899">
                  <c:v>899000</c:v>
                </c:pt>
                <c:pt idx="900">
                  <c:v>900000</c:v>
                </c:pt>
                <c:pt idx="901">
                  <c:v>901000</c:v>
                </c:pt>
                <c:pt idx="902">
                  <c:v>902000</c:v>
                </c:pt>
                <c:pt idx="903">
                  <c:v>903000</c:v>
                </c:pt>
                <c:pt idx="904">
                  <c:v>904000</c:v>
                </c:pt>
                <c:pt idx="905">
                  <c:v>905000</c:v>
                </c:pt>
                <c:pt idx="906">
                  <c:v>906000</c:v>
                </c:pt>
                <c:pt idx="907">
                  <c:v>907000</c:v>
                </c:pt>
                <c:pt idx="908">
                  <c:v>908000</c:v>
                </c:pt>
                <c:pt idx="909">
                  <c:v>909000</c:v>
                </c:pt>
                <c:pt idx="910">
                  <c:v>910000</c:v>
                </c:pt>
                <c:pt idx="911">
                  <c:v>911000</c:v>
                </c:pt>
                <c:pt idx="912">
                  <c:v>912000</c:v>
                </c:pt>
                <c:pt idx="913">
                  <c:v>913000</c:v>
                </c:pt>
                <c:pt idx="914">
                  <c:v>914000</c:v>
                </c:pt>
                <c:pt idx="915">
                  <c:v>915000</c:v>
                </c:pt>
                <c:pt idx="916">
                  <c:v>916000</c:v>
                </c:pt>
                <c:pt idx="917">
                  <c:v>917000</c:v>
                </c:pt>
                <c:pt idx="918">
                  <c:v>918000</c:v>
                </c:pt>
                <c:pt idx="919">
                  <c:v>919000</c:v>
                </c:pt>
                <c:pt idx="920">
                  <c:v>920000</c:v>
                </c:pt>
                <c:pt idx="921">
                  <c:v>921000</c:v>
                </c:pt>
                <c:pt idx="922">
                  <c:v>922000</c:v>
                </c:pt>
                <c:pt idx="923">
                  <c:v>923000</c:v>
                </c:pt>
                <c:pt idx="924">
                  <c:v>924000</c:v>
                </c:pt>
                <c:pt idx="925">
                  <c:v>925000</c:v>
                </c:pt>
                <c:pt idx="926">
                  <c:v>926000</c:v>
                </c:pt>
                <c:pt idx="927">
                  <c:v>927000</c:v>
                </c:pt>
                <c:pt idx="928">
                  <c:v>928000</c:v>
                </c:pt>
                <c:pt idx="929">
                  <c:v>929000</c:v>
                </c:pt>
                <c:pt idx="930">
                  <c:v>930000</c:v>
                </c:pt>
                <c:pt idx="931">
                  <c:v>931000</c:v>
                </c:pt>
                <c:pt idx="932">
                  <c:v>932000</c:v>
                </c:pt>
                <c:pt idx="933">
                  <c:v>933000</c:v>
                </c:pt>
                <c:pt idx="934">
                  <c:v>934000</c:v>
                </c:pt>
                <c:pt idx="935">
                  <c:v>935000</c:v>
                </c:pt>
                <c:pt idx="936">
                  <c:v>936000</c:v>
                </c:pt>
                <c:pt idx="937">
                  <c:v>937000</c:v>
                </c:pt>
                <c:pt idx="938">
                  <c:v>938000</c:v>
                </c:pt>
                <c:pt idx="939">
                  <c:v>939000</c:v>
                </c:pt>
                <c:pt idx="940">
                  <c:v>940000</c:v>
                </c:pt>
                <c:pt idx="941">
                  <c:v>941000</c:v>
                </c:pt>
                <c:pt idx="942">
                  <c:v>942000</c:v>
                </c:pt>
                <c:pt idx="943">
                  <c:v>943000</c:v>
                </c:pt>
                <c:pt idx="944">
                  <c:v>944000</c:v>
                </c:pt>
                <c:pt idx="945">
                  <c:v>945000</c:v>
                </c:pt>
                <c:pt idx="946">
                  <c:v>946000</c:v>
                </c:pt>
                <c:pt idx="947">
                  <c:v>947000</c:v>
                </c:pt>
                <c:pt idx="948">
                  <c:v>948000</c:v>
                </c:pt>
                <c:pt idx="949">
                  <c:v>949000</c:v>
                </c:pt>
                <c:pt idx="950">
                  <c:v>950000</c:v>
                </c:pt>
                <c:pt idx="951">
                  <c:v>951000</c:v>
                </c:pt>
                <c:pt idx="952">
                  <c:v>952000</c:v>
                </c:pt>
                <c:pt idx="953">
                  <c:v>953000</c:v>
                </c:pt>
                <c:pt idx="954">
                  <c:v>954000</c:v>
                </c:pt>
                <c:pt idx="955">
                  <c:v>955000</c:v>
                </c:pt>
                <c:pt idx="956">
                  <c:v>956000</c:v>
                </c:pt>
                <c:pt idx="957">
                  <c:v>957000</c:v>
                </c:pt>
                <c:pt idx="958">
                  <c:v>958000</c:v>
                </c:pt>
                <c:pt idx="959">
                  <c:v>959000</c:v>
                </c:pt>
                <c:pt idx="960">
                  <c:v>960000</c:v>
                </c:pt>
                <c:pt idx="961">
                  <c:v>961000</c:v>
                </c:pt>
                <c:pt idx="962">
                  <c:v>962000</c:v>
                </c:pt>
                <c:pt idx="963">
                  <c:v>963000</c:v>
                </c:pt>
                <c:pt idx="964">
                  <c:v>964000</c:v>
                </c:pt>
                <c:pt idx="965">
                  <c:v>965000</c:v>
                </c:pt>
                <c:pt idx="966">
                  <c:v>966000</c:v>
                </c:pt>
                <c:pt idx="967">
                  <c:v>967000</c:v>
                </c:pt>
                <c:pt idx="968">
                  <c:v>968000</c:v>
                </c:pt>
                <c:pt idx="969">
                  <c:v>969000</c:v>
                </c:pt>
                <c:pt idx="970">
                  <c:v>970000</c:v>
                </c:pt>
                <c:pt idx="971">
                  <c:v>971000</c:v>
                </c:pt>
                <c:pt idx="972">
                  <c:v>972000</c:v>
                </c:pt>
                <c:pt idx="973">
                  <c:v>973000</c:v>
                </c:pt>
                <c:pt idx="974">
                  <c:v>974000</c:v>
                </c:pt>
                <c:pt idx="975">
                  <c:v>975000</c:v>
                </c:pt>
                <c:pt idx="976">
                  <c:v>976000</c:v>
                </c:pt>
                <c:pt idx="977">
                  <c:v>977000</c:v>
                </c:pt>
                <c:pt idx="978">
                  <c:v>978000</c:v>
                </c:pt>
                <c:pt idx="979">
                  <c:v>979000</c:v>
                </c:pt>
                <c:pt idx="980">
                  <c:v>980000</c:v>
                </c:pt>
                <c:pt idx="981">
                  <c:v>981000</c:v>
                </c:pt>
                <c:pt idx="982">
                  <c:v>982000</c:v>
                </c:pt>
                <c:pt idx="983">
                  <c:v>983000</c:v>
                </c:pt>
                <c:pt idx="984">
                  <c:v>984000</c:v>
                </c:pt>
                <c:pt idx="985">
                  <c:v>985000</c:v>
                </c:pt>
                <c:pt idx="986">
                  <c:v>986000</c:v>
                </c:pt>
                <c:pt idx="987">
                  <c:v>987000</c:v>
                </c:pt>
                <c:pt idx="988">
                  <c:v>988000</c:v>
                </c:pt>
                <c:pt idx="989">
                  <c:v>989000</c:v>
                </c:pt>
                <c:pt idx="990">
                  <c:v>990000</c:v>
                </c:pt>
                <c:pt idx="991">
                  <c:v>991000</c:v>
                </c:pt>
                <c:pt idx="992">
                  <c:v>992000</c:v>
                </c:pt>
                <c:pt idx="993">
                  <c:v>993000</c:v>
                </c:pt>
                <c:pt idx="994">
                  <c:v>994000</c:v>
                </c:pt>
                <c:pt idx="995">
                  <c:v>995000</c:v>
                </c:pt>
                <c:pt idx="996">
                  <c:v>996000</c:v>
                </c:pt>
                <c:pt idx="997">
                  <c:v>997000</c:v>
                </c:pt>
                <c:pt idx="998">
                  <c:v>998000</c:v>
                </c:pt>
                <c:pt idx="999">
                  <c:v>999000</c:v>
                </c:pt>
                <c:pt idx="1000">
                  <c:v>1000000</c:v>
                </c:pt>
                <c:pt idx="1001">
                  <c:v>1001000</c:v>
                </c:pt>
                <c:pt idx="1002">
                  <c:v>1002000</c:v>
                </c:pt>
                <c:pt idx="1003">
                  <c:v>1003000</c:v>
                </c:pt>
                <c:pt idx="1004">
                  <c:v>1004000</c:v>
                </c:pt>
                <c:pt idx="1005">
                  <c:v>1005000</c:v>
                </c:pt>
                <c:pt idx="1006">
                  <c:v>1006000</c:v>
                </c:pt>
                <c:pt idx="1007">
                  <c:v>1007000</c:v>
                </c:pt>
                <c:pt idx="1008">
                  <c:v>1008000</c:v>
                </c:pt>
                <c:pt idx="1009">
                  <c:v>1009000</c:v>
                </c:pt>
                <c:pt idx="1010">
                  <c:v>1010000</c:v>
                </c:pt>
                <c:pt idx="1011">
                  <c:v>1011000</c:v>
                </c:pt>
                <c:pt idx="1012">
                  <c:v>1012000</c:v>
                </c:pt>
                <c:pt idx="1013">
                  <c:v>1013000</c:v>
                </c:pt>
                <c:pt idx="1014">
                  <c:v>1014000</c:v>
                </c:pt>
                <c:pt idx="1015">
                  <c:v>1015000</c:v>
                </c:pt>
                <c:pt idx="1016">
                  <c:v>1016000</c:v>
                </c:pt>
                <c:pt idx="1017">
                  <c:v>1017000</c:v>
                </c:pt>
                <c:pt idx="1018">
                  <c:v>1018000</c:v>
                </c:pt>
                <c:pt idx="1019">
                  <c:v>1019000</c:v>
                </c:pt>
                <c:pt idx="1020">
                  <c:v>1020000</c:v>
                </c:pt>
                <c:pt idx="1021">
                  <c:v>1021000</c:v>
                </c:pt>
                <c:pt idx="1022">
                  <c:v>1022000</c:v>
                </c:pt>
                <c:pt idx="1023">
                  <c:v>1023000</c:v>
                </c:pt>
                <c:pt idx="1024">
                  <c:v>1024000</c:v>
                </c:pt>
                <c:pt idx="1025">
                  <c:v>1025000</c:v>
                </c:pt>
                <c:pt idx="1026">
                  <c:v>1026000</c:v>
                </c:pt>
                <c:pt idx="1027">
                  <c:v>1027000</c:v>
                </c:pt>
                <c:pt idx="1028">
                  <c:v>1028000</c:v>
                </c:pt>
                <c:pt idx="1029">
                  <c:v>1029000</c:v>
                </c:pt>
                <c:pt idx="1030">
                  <c:v>1030000</c:v>
                </c:pt>
                <c:pt idx="1031">
                  <c:v>1031000</c:v>
                </c:pt>
                <c:pt idx="1032">
                  <c:v>1032000</c:v>
                </c:pt>
                <c:pt idx="1033">
                  <c:v>1033000</c:v>
                </c:pt>
                <c:pt idx="1034">
                  <c:v>1034000</c:v>
                </c:pt>
                <c:pt idx="1035">
                  <c:v>1035000</c:v>
                </c:pt>
                <c:pt idx="1036">
                  <c:v>1036000</c:v>
                </c:pt>
                <c:pt idx="1037">
                  <c:v>1037000</c:v>
                </c:pt>
                <c:pt idx="1038">
                  <c:v>1038000</c:v>
                </c:pt>
                <c:pt idx="1039">
                  <c:v>1039000</c:v>
                </c:pt>
                <c:pt idx="1040">
                  <c:v>1040000</c:v>
                </c:pt>
                <c:pt idx="1041">
                  <c:v>1041000</c:v>
                </c:pt>
                <c:pt idx="1042">
                  <c:v>1042000</c:v>
                </c:pt>
                <c:pt idx="1043">
                  <c:v>1043000</c:v>
                </c:pt>
                <c:pt idx="1044">
                  <c:v>1044000</c:v>
                </c:pt>
                <c:pt idx="1045">
                  <c:v>1045000</c:v>
                </c:pt>
                <c:pt idx="1046">
                  <c:v>1046000</c:v>
                </c:pt>
                <c:pt idx="1047">
                  <c:v>1047000</c:v>
                </c:pt>
                <c:pt idx="1048">
                  <c:v>1048000</c:v>
                </c:pt>
                <c:pt idx="1049">
                  <c:v>1049000</c:v>
                </c:pt>
                <c:pt idx="1050">
                  <c:v>1050000</c:v>
                </c:pt>
                <c:pt idx="1051">
                  <c:v>1051000</c:v>
                </c:pt>
                <c:pt idx="1052">
                  <c:v>1052000</c:v>
                </c:pt>
                <c:pt idx="1053">
                  <c:v>1053000</c:v>
                </c:pt>
                <c:pt idx="1054">
                  <c:v>1054000</c:v>
                </c:pt>
                <c:pt idx="1055">
                  <c:v>1055000</c:v>
                </c:pt>
                <c:pt idx="1056">
                  <c:v>1056000</c:v>
                </c:pt>
                <c:pt idx="1057">
                  <c:v>1057000</c:v>
                </c:pt>
                <c:pt idx="1058">
                  <c:v>1058000</c:v>
                </c:pt>
                <c:pt idx="1059">
                  <c:v>1059000</c:v>
                </c:pt>
                <c:pt idx="1060">
                  <c:v>1060000</c:v>
                </c:pt>
                <c:pt idx="1061">
                  <c:v>1061000</c:v>
                </c:pt>
                <c:pt idx="1062">
                  <c:v>1062000</c:v>
                </c:pt>
                <c:pt idx="1063">
                  <c:v>1063000</c:v>
                </c:pt>
                <c:pt idx="1064">
                  <c:v>1064000</c:v>
                </c:pt>
                <c:pt idx="1065">
                  <c:v>1065000</c:v>
                </c:pt>
                <c:pt idx="1066">
                  <c:v>1066000</c:v>
                </c:pt>
                <c:pt idx="1067">
                  <c:v>1067000</c:v>
                </c:pt>
                <c:pt idx="1068">
                  <c:v>1068000</c:v>
                </c:pt>
                <c:pt idx="1069">
                  <c:v>1069000</c:v>
                </c:pt>
                <c:pt idx="1070">
                  <c:v>1070000</c:v>
                </c:pt>
                <c:pt idx="1071">
                  <c:v>1071000</c:v>
                </c:pt>
                <c:pt idx="1072">
                  <c:v>1072000</c:v>
                </c:pt>
                <c:pt idx="1073">
                  <c:v>1073000</c:v>
                </c:pt>
                <c:pt idx="1074">
                  <c:v>1074000</c:v>
                </c:pt>
                <c:pt idx="1075">
                  <c:v>1075000</c:v>
                </c:pt>
                <c:pt idx="1076">
                  <c:v>1076000</c:v>
                </c:pt>
                <c:pt idx="1077">
                  <c:v>1077000</c:v>
                </c:pt>
                <c:pt idx="1078">
                  <c:v>1078000</c:v>
                </c:pt>
                <c:pt idx="1079">
                  <c:v>1079000</c:v>
                </c:pt>
                <c:pt idx="1080">
                  <c:v>1080000</c:v>
                </c:pt>
                <c:pt idx="1081">
                  <c:v>1081000</c:v>
                </c:pt>
                <c:pt idx="1082">
                  <c:v>1082000</c:v>
                </c:pt>
                <c:pt idx="1083">
                  <c:v>1083000</c:v>
                </c:pt>
                <c:pt idx="1084">
                  <c:v>1084000</c:v>
                </c:pt>
                <c:pt idx="1085">
                  <c:v>1085000</c:v>
                </c:pt>
                <c:pt idx="1086">
                  <c:v>1086000</c:v>
                </c:pt>
                <c:pt idx="1087">
                  <c:v>1087000</c:v>
                </c:pt>
                <c:pt idx="1088">
                  <c:v>1088000</c:v>
                </c:pt>
                <c:pt idx="1089">
                  <c:v>1089000</c:v>
                </c:pt>
                <c:pt idx="1090">
                  <c:v>1090000</c:v>
                </c:pt>
                <c:pt idx="1091">
                  <c:v>1091000</c:v>
                </c:pt>
                <c:pt idx="1092">
                  <c:v>1092000</c:v>
                </c:pt>
                <c:pt idx="1093">
                  <c:v>1093000</c:v>
                </c:pt>
                <c:pt idx="1094">
                  <c:v>1094000</c:v>
                </c:pt>
                <c:pt idx="1095">
                  <c:v>1095000</c:v>
                </c:pt>
                <c:pt idx="1096">
                  <c:v>1096000</c:v>
                </c:pt>
                <c:pt idx="1097">
                  <c:v>1097000</c:v>
                </c:pt>
                <c:pt idx="1098">
                  <c:v>1098000</c:v>
                </c:pt>
                <c:pt idx="1099">
                  <c:v>1099000</c:v>
                </c:pt>
                <c:pt idx="1100">
                  <c:v>1100000</c:v>
                </c:pt>
                <c:pt idx="1101">
                  <c:v>1101000</c:v>
                </c:pt>
                <c:pt idx="1102">
                  <c:v>1102000</c:v>
                </c:pt>
                <c:pt idx="1103">
                  <c:v>1103000</c:v>
                </c:pt>
                <c:pt idx="1104">
                  <c:v>1104000</c:v>
                </c:pt>
                <c:pt idx="1105">
                  <c:v>1105000</c:v>
                </c:pt>
                <c:pt idx="1106">
                  <c:v>1106000</c:v>
                </c:pt>
                <c:pt idx="1107">
                  <c:v>1107000</c:v>
                </c:pt>
                <c:pt idx="1108">
                  <c:v>1108000</c:v>
                </c:pt>
                <c:pt idx="1109">
                  <c:v>1109000</c:v>
                </c:pt>
                <c:pt idx="1110">
                  <c:v>1110000</c:v>
                </c:pt>
                <c:pt idx="1111">
                  <c:v>1111000</c:v>
                </c:pt>
                <c:pt idx="1112">
                  <c:v>1112000</c:v>
                </c:pt>
                <c:pt idx="1113">
                  <c:v>1113000</c:v>
                </c:pt>
                <c:pt idx="1114">
                  <c:v>1114000</c:v>
                </c:pt>
                <c:pt idx="1115">
                  <c:v>1115000</c:v>
                </c:pt>
                <c:pt idx="1116">
                  <c:v>1116000</c:v>
                </c:pt>
                <c:pt idx="1117">
                  <c:v>1117000</c:v>
                </c:pt>
                <c:pt idx="1118">
                  <c:v>1118000</c:v>
                </c:pt>
                <c:pt idx="1119">
                  <c:v>1119000</c:v>
                </c:pt>
                <c:pt idx="1120">
                  <c:v>1120000</c:v>
                </c:pt>
                <c:pt idx="1121">
                  <c:v>1121000</c:v>
                </c:pt>
                <c:pt idx="1122">
                  <c:v>1122000</c:v>
                </c:pt>
                <c:pt idx="1123">
                  <c:v>1123000</c:v>
                </c:pt>
                <c:pt idx="1124">
                  <c:v>1124000</c:v>
                </c:pt>
                <c:pt idx="1125">
                  <c:v>1125000</c:v>
                </c:pt>
                <c:pt idx="1126">
                  <c:v>1126000</c:v>
                </c:pt>
                <c:pt idx="1127">
                  <c:v>1127000</c:v>
                </c:pt>
                <c:pt idx="1128">
                  <c:v>1128000</c:v>
                </c:pt>
                <c:pt idx="1129">
                  <c:v>1129000</c:v>
                </c:pt>
                <c:pt idx="1130">
                  <c:v>1130000</c:v>
                </c:pt>
                <c:pt idx="1131">
                  <c:v>1131000</c:v>
                </c:pt>
                <c:pt idx="1132">
                  <c:v>1132000</c:v>
                </c:pt>
                <c:pt idx="1133">
                  <c:v>1133000</c:v>
                </c:pt>
                <c:pt idx="1134">
                  <c:v>1134000</c:v>
                </c:pt>
                <c:pt idx="1135">
                  <c:v>1135000</c:v>
                </c:pt>
                <c:pt idx="1136">
                  <c:v>1136000</c:v>
                </c:pt>
                <c:pt idx="1137">
                  <c:v>1137000</c:v>
                </c:pt>
                <c:pt idx="1138">
                  <c:v>1138000</c:v>
                </c:pt>
                <c:pt idx="1139">
                  <c:v>1139000</c:v>
                </c:pt>
                <c:pt idx="1140">
                  <c:v>1140000</c:v>
                </c:pt>
                <c:pt idx="1141">
                  <c:v>1141000</c:v>
                </c:pt>
                <c:pt idx="1142">
                  <c:v>1142000</c:v>
                </c:pt>
                <c:pt idx="1143">
                  <c:v>1143000</c:v>
                </c:pt>
                <c:pt idx="1144">
                  <c:v>1144000</c:v>
                </c:pt>
                <c:pt idx="1145">
                  <c:v>1145000</c:v>
                </c:pt>
                <c:pt idx="1146">
                  <c:v>1146000</c:v>
                </c:pt>
                <c:pt idx="1147">
                  <c:v>1147000</c:v>
                </c:pt>
                <c:pt idx="1148">
                  <c:v>1148000</c:v>
                </c:pt>
                <c:pt idx="1149">
                  <c:v>1149000</c:v>
                </c:pt>
                <c:pt idx="1150">
                  <c:v>1150000</c:v>
                </c:pt>
                <c:pt idx="1151">
                  <c:v>1151000</c:v>
                </c:pt>
                <c:pt idx="1152">
                  <c:v>1152000</c:v>
                </c:pt>
                <c:pt idx="1153">
                  <c:v>1153000</c:v>
                </c:pt>
                <c:pt idx="1154">
                  <c:v>1154000</c:v>
                </c:pt>
                <c:pt idx="1155">
                  <c:v>1155000</c:v>
                </c:pt>
                <c:pt idx="1156">
                  <c:v>1156000</c:v>
                </c:pt>
                <c:pt idx="1157">
                  <c:v>1157000</c:v>
                </c:pt>
                <c:pt idx="1158">
                  <c:v>1158000</c:v>
                </c:pt>
                <c:pt idx="1159">
                  <c:v>1159000</c:v>
                </c:pt>
                <c:pt idx="1160">
                  <c:v>1160000</c:v>
                </c:pt>
                <c:pt idx="1161">
                  <c:v>1161000</c:v>
                </c:pt>
                <c:pt idx="1162">
                  <c:v>1162000</c:v>
                </c:pt>
                <c:pt idx="1163">
                  <c:v>1163000</c:v>
                </c:pt>
                <c:pt idx="1164">
                  <c:v>1164000</c:v>
                </c:pt>
                <c:pt idx="1165">
                  <c:v>1165000</c:v>
                </c:pt>
                <c:pt idx="1166">
                  <c:v>1166000</c:v>
                </c:pt>
                <c:pt idx="1167">
                  <c:v>1167000</c:v>
                </c:pt>
                <c:pt idx="1168">
                  <c:v>1168000</c:v>
                </c:pt>
                <c:pt idx="1169">
                  <c:v>1169000</c:v>
                </c:pt>
                <c:pt idx="1170">
                  <c:v>1170000</c:v>
                </c:pt>
                <c:pt idx="1171">
                  <c:v>1171000</c:v>
                </c:pt>
                <c:pt idx="1172">
                  <c:v>1172000</c:v>
                </c:pt>
                <c:pt idx="1173">
                  <c:v>1173000</c:v>
                </c:pt>
                <c:pt idx="1174">
                  <c:v>1174000</c:v>
                </c:pt>
                <c:pt idx="1175">
                  <c:v>1175000</c:v>
                </c:pt>
                <c:pt idx="1176">
                  <c:v>1176000</c:v>
                </c:pt>
                <c:pt idx="1177">
                  <c:v>1177000</c:v>
                </c:pt>
                <c:pt idx="1178">
                  <c:v>1178000</c:v>
                </c:pt>
                <c:pt idx="1179">
                  <c:v>1179000</c:v>
                </c:pt>
                <c:pt idx="1180">
                  <c:v>1180000</c:v>
                </c:pt>
                <c:pt idx="1181">
                  <c:v>1181000</c:v>
                </c:pt>
                <c:pt idx="1182">
                  <c:v>1182000</c:v>
                </c:pt>
                <c:pt idx="1183">
                  <c:v>1183000</c:v>
                </c:pt>
                <c:pt idx="1184">
                  <c:v>1184000</c:v>
                </c:pt>
                <c:pt idx="1185">
                  <c:v>1185000</c:v>
                </c:pt>
                <c:pt idx="1186">
                  <c:v>1186000</c:v>
                </c:pt>
                <c:pt idx="1187">
                  <c:v>1187000</c:v>
                </c:pt>
                <c:pt idx="1188">
                  <c:v>1188000</c:v>
                </c:pt>
                <c:pt idx="1189">
                  <c:v>1189000</c:v>
                </c:pt>
                <c:pt idx="1190">
                  <c:v>1190000</c:v>
                </c:pt>
                <c:pt idx="1191">
                  <c:v>1191000</c:v>
                </c:pt>
                <c:pt idx="1192">
                  <c:v>1192000</c:v>
                </c:pt>
                <c:pt idx="1193">
                  <c:v>1193000</c:v>
                </c:pt>
                <c:pt idx="1194">
                  <c:v>1194000</c:v>
                </c:pt>
                <c:pt idx="1195">
                  <c:v>1195000</c:v>
                </c:pt>
                <c:pt idx="1196">
                  <c:v>1196000</c:v>
                </c:pt>
                <c:pt idx="1197">
                  <c:v>1197000</c:v>
                </c:pt>
                <c:pt idx="1198">
                  <c:v>1198000</c:v>
                </c:pt>
                <c:pt idx="1199">
                  <c:v>1199000</c:v>
                </c:pt>
                <c:pt idx="1200">
                  <c:v>1200000</c:v>
                </c:pt>
              </c:numCache>
            </c:numRef>
          </c:cat>
          <c:val>
            <c:numRef>
              <c:f>Meðalskattur!$B$2:$B$1202</c:f>
              <c:numCache>
                <c:formatCode>0%</c:formatCode>
                <c:ptCount val="1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2.5616438356165382E-4</c:v>
                </c:pt>
                <c:pt idx="147">
                  <c:v>2.7673469387755299E-3</c:v>
                </c:pt>
                <c:pt idx="148">
                  <c:v>5.2445945945946244E-3</c:v>
                </c:pt>
                <c:pt idx="149">
                  <c:v>7.6885906040268358E-3</c:v>
                </c:pt>
                <c:pt idx="150">
                  <c:v>1.01E-2</c:v>
                </c:pt>
                <c:pt idx="151">
                  <c:v>1.2479470198675506E-2</c:v>
                </c:pt>
                <c:pt idx="152">
                  <c:v>1.4827631578947387E-2</c:v>
                </c:pt>
                <c:pt idx="153">
                  <c:v>1.7145098039215715E-2</c:v>
                </c:pt>
                <c:pt idx="154">
                  <c:v>1.9432467532467523E-2</c:v>
                </c:pt>
                <c:pt idx="155">
                  <c:v>2.1690322580645162E-2</c:v>
                </c:pt>
                <c:pt idx="156">
                  <c:v>2.3919230769230779E-2</c:v>
                </c:pt>
                <c:pt idx="157">
                  <c:v>2.6119745222929956E-2</c:v>
                </c:pt>
                <c:pt idx="158">
                  <c:v>2.8292405063291167E-2</c:v>
                </c:pt>
                <c:pt idx="159">
                  <c:v>3.0437735849056596E-2</c:v>
                </c:pt>
                <c:pt idx="160">
                  <c:v>3.2556250000000002E-2</c:v>
                </c:pt>
                <c:pt idx="161">
                  <c:v>3.464844720496895E-2</c:v>
                </c:pt>
                <c:pt idx="162">
                  <c:v>3.6714814814814832E-2</c:v>
                </c:pt>
                <c:pt idx="163">
                  <c:v>3.8755828220858921E-2</c:v>
                </c:pt>
                <c:pt idx="164">
                  <c:v>4.0771951219512187E-2</c:v>
                </c:pt>
                <c:pt idx="165">
                  <c:v>4.2763636363636365E-2</c:v>
                </c:pt>
                <c:pt idx="166">
                  <c:v>4.4731325301204827E-2</c:v>
                </c:pt>
                <c:pt idx="167">
                  <c:v>4.6675449101796426E-2</c:v>
                </c:pt>
                <c:pt idx="168">
                  <c:v>4.8596428571428596E-2</c:v>
                </c:pt>
                <c:pt idx="169">
                  <c:v>5.0494674556213009E-2</c:v>
                </c:pt>
                <c:pt idx="170">
                  <c:v>5.237058823529412E-2</c:v>
                </c:pt>
                <c:pt idx="171">
                  <c:v>5.4224561403508779E-2</c:v>
                </c:pt>
                <c:pt idx="172">
                  <c:v>5.6056976744186061E-2</c:v>
                </c:pt>
                <c:pt idx="173">
                  <c:v>5.7868208092485572E-2</c:v>
                </c:pt>
                <c:pt idx="174">
                  <c:v>5.9658620689655162E-2</c:v>
                </c:pt>
                <c:pt idx="175">
                  <c:v>6.142857142857143E-2</c:v>
                </c:pt>
                <c:pt idx="176">
                  <c:v>6.3178409090909105E-2</c:v>
                </c:pt>
                <c:pt idx="177">
                  <c:v>6.4908474576271205E-2</c:v>
                </c:pt>
                <c:pt idx="178">
                  <c:v>6.6619101123595495E-2</c:v>
                </c:pt>
                <c:pt idx="179">
                  <c:v>6.8310614525139701E-2</c:v>
                </c:pt>
                <c:pt idx="180">
                  <c:v>6.9983333333333328E-2</c:v>
                </c:pt>
                <c:pt idx="181">
                  <c:v>7.1637569060773454E-2</c:v>
                </c:pt>
                <c:pt idx="182">
                  <c:v>7.3273626373626388E-2</c:v>
                </c:pt>
                <c:pt idx="183">
                  <c:v>7.489180327868851E-2</c:v>
                </c:pt>
                <c:pt idx="184">
                  <c:v>7.6492391304347859E-2</c:v>
                </c:pt>
                <c:pt idx="185">
                  <c:v>7.8075675675675679E-2</c:v>
                </c:pt>
                <c:pt idx="186">
                  <c:v>7.964193548387094E-2</c:v>
                </c:pt>
                <c:pt idx="187">
                  <c:v>8.11914438502674E-2</c:v>
                </c:pt>
                <c:pt idx="188">
                  <c:v>8.2724468085106362E-2</c:v>
                </c:pt>
                <c:pt idx="189">
                  <c:v>8.4241269841269867E-2</c:v>
                </c:pt>
                <c:pt idx="190">
                  <c:v>8.5742105263157897E-2</c:v>
                </c:pt>
                <c:pt idx="191">
                  <c:v>8.7227225130890026E-2</c:v>
                </c:pt>
                <c:pt idx="192">
                  <c:v>8.8696875000000008E-2</c:v>
                </c:pt>
                <c:pt idx="193">
                  <c:v>9.0151295336787549E-2</c:v>
                </c:pt>
                <c:pt idx="194">
                  <c:v>9.1590721649484563E-2</c:v>
                </c:pt>
                <c:pt idx="195">
                  <c:v>9.3015384615384611E-2</c:v>
                </c:pt>
                <c:pt idx="196">
                  <c:v>9.4425510204081603E-2</c:v>
                </c:pt>
                <c:pt idx="197">
                  <c:v>9.5821319796954324E-2</c:v>
                </c:pt>
                <c:pt idx="198">
                  <c:v>9.7203030303030291E-2</c:v>
                </c:pt>
                <c:pt idx="199">
                  <c:v>9.8570854271356811E-2</c:v>
                </c:pt>
                <c:pt idx="200">
                  <c:v>9.9925E-2</c:v>
                </c:pt>
                <c:pt idx="201">
                  <c:v>0.10126567164179101</c:v>
                </c:pt>
                <c:pt idx="202">
                  <c:v>0.10259306930693071</c:v>
                </c:pt>
                <c:pt idx="203">
                  <c:v>0.10390738916256156</c:v>
                </c:pt>
                <c:pt idx="204">
                  <c:v>0.1052088235294118</c:v>
                </c:pt>
                <c:pt idx="205">
                  <c:v>0.10649756097560975</c:v>
                </c:pt>
                <c:pt idx="206">
                  <c:v>0.10777378640776696</c:v>
                </c:pt>
                <c:pt idx="207">
                  <c:v>0.10903768115942031</c:v>
                </c:pt>
                <c:pt idx="208">
                  <c:v>0.11028942307692306</c:v>
                </c:pt>
                <c:pt idx="209">
                  <c:v>0.11152918660287084</c:v>
                </c:pt>
                <c:pt idx="210">
                  <c:v>0.11275714285714286</c:v>
                </c:pt>
                <c:pt idx="211">
                  <c:v>0.11397345971563978</c:v>
                </c:pt>
                <c:pt idx="212">
                  <c:v>0.11517830188679247</c:v>
                </c:pt>
                <c:pt idx="213">
                  <c:v>0.11637183098591548</c:v>
                </c:pt>
                <c:pt idx="214">
                  <c:v>0.11755420560747666</c:v>
                </c:pt>
                <c:pt idx="215">
                  <c:v>0.11872558139534883</c:v>
                </c:pt>
                <c:pt idx="216">
                  <c:v>0.11988611111111108</c:v>
                </c:pt>
                <c:pt idx="217">
                  <c:v>0.12103594470046085</c:v>
                </c:pt>
                <c:pt idx="218">
                  <c:v>0.12217522935779815</c:v>
                </c:pt>
                <c:pt idx="219">
                  <c:v>0.12330410958904112</c:v>
                </c:pt>
                <c:pt idx="220">
                  <c:v>0.12442272727272727</c:v>
                </c:pt>
                <c:pt idx="221">
                  <c:v>0.12553122171945699</c:v>
                </c:pt>
                <c:pt idx="222">
                  <c:v>0.12662972972972975</c:v>
                </c:pt>
                <c:pt idx="223">
                  <c:v>0.1277183856502242</c:v>
                </c:pt>
                <c:pt idx="224">
                  <c:v>0.12879732142857145</c:v>
                </c:pt>
                <c:pt idx="225">
                  <c:v>0.12986666666666666</c:v>
                </c:pt>
                <c:pt idx="226">
                  <c:v>0.13092654867256634</c:v>
                </c:pt>
                <c:pt idx="227">
                  <c:v>0.13197709251101322</c:v>
                </c:pt>
                <c:pt idx="228">
                  <c:v>0.13301842105263156</c:v>
                </c:pt>
                <c:pt idx="229">
                  <c:v>0.13405065502183408</c:v>
                </c:pt>
                <c:pt idx="230">
                  <c:v>0.13507391304347827</c:v>
                </c:pt>
                <c:pt idx="231">
                  <c:v>0.13608831168831168</c:v>
                </c:pt>
                <c:pt idx="232">
                  <c:v>0.1370939655172414</c:v>
                </c:pt>
                <c:pt idx="233">
                  <c:v>0.13809098712446349</c:v>
                </c:pt>
                <c:pt idx="234">
                  <c:v>0.1390794871794872</c:v>
                </c:pt>
                <c:pt idx="235">
                  <c:v>0.14005957446808512</c:v>
                </c:pt>
                <c:pt idx="236">
                  <c:v>0.14103135593220337</c:v>
                </c:pt>
                <c:pt idx="237">
                  <c:v>0.14199493670886076</c:v>
                </c:pt>
                <c:pt idx="238">
                  <c:v>0.14295042016806722</c:v>
                </c:pt>
                <c:pt idx="239">
                  <c:v>0.14389790794979082</c:v>
                </c:pt>
                <c:pt idx="240">
                  <c:v>0.14483750000000001</c:v>
                </c:pt>
                <c:pt idx="241">
                  <c:v>0.14576929460580917</c:v>
                </c:pt>
                <c:pt idx="242">
                  <c:v>0.14669338842975208</c:v>
                </c:pt>
                <c:pt idx="243">
                  <c:v>0.14760987654320987</c:v>
                </c:pt>
                <c:pt idx="244">
                  <c:v>0.14851885245901641</c:v>
                </c:pt>
                <c:pt idx="245">
                  <c:v>0.14942040816326529</c:v>
                </c:pt>
                <c:pt idx="246">
                  <c:v>0.1503146341463415</c:v>
                </c:pt>
                <c:pt idx="247">
                  <c:v>0.1512016194331984</c:v>
                </c:pt>
                <c:pt idx="248">
                  <c:v>0.15208145161290321</c:v>
                </c:pt>
                <c:pt idx="249">
                  <c:v>0.15295421686746991</c:v>
                </c:pt>
                <c:pt idx="250">
                  <c:v>0.15382000000000001</c:v>
                </c:pt>
                <c:pt idx="251">
                  <c:v>0.15467888446215142</c:v>
                </c:pt>
                <c:pt idx="252">
                  <c:v>0.15553095238095238</c:v>
                </c:pt>
                <c:pt idx="253">
                  <c:v>0.15637628458498024</c:v>
                </c:pt>
                <c:pt idx="254">
                  <c:v>0.1572149606299213</c:v>
                </c:pt>
                <c:pt idx="255">
                  <c:v>0.1580470588235294</c:v>
                </c:pt>
                <c:pt idx="256">
                  <c:v>0.15887265625000002</c:v>
                </c:pt>
                <c:pt idx="257">
                  <c:v>0.15969182879377433</c:v>
                </c:pt>
                <c:pt idx="258">
                  <c:v>0.1605046511627907</c:v>
                </c:pt>
                <c:pt idx="259">
                  <c:v>0.16131119691119694</c:v>
                </c:pt>
                <c:pt idx="260">
                  <c:v>0.16211153846153847</c:v>
                </c:pt>
                <c:pt idx="261">
                  <c:v>0.16290574712643682</c:v>
                </c:pt>
                <c:pt idx="262">
                  <c:v>0.16369389312977101</c:v>
                </c:pt>
                <c:pt idx="263">
                  <c:v>0.16447604562737642</c:v>
                </c:pt>
                <c:pt idx="264">
                  <c:v>0.16525227272727275</c:v>
                </c:pt>
                <c:pt idx="265">
                  <c:v>0.16602264150943397</c:v>
                </c:pt>
                <c:pt idx="266">
                  <c:v>0.16678721804511282</c:v>
                </c:pt>
                <c:pt idx="267">
                  <c:v>0.16754606741573036</c:v>
                </c:pt>
                <c:pt idx="268">
                  <c:v>0.16829925373134327</c:v>
                </c:pt>
                <c:pt idx="269">
                  <c:v>0.16904684014869892</c:v>
                </c:pt>
                <c:pt idx="270">
                  <c:v>0.16978888888888888</c:v>
                </c:pt>
                <c:pt idx="271">
                  <c:v>0.17052546125461257</c:v>
                </c:pt>
                <c:pt idx="272">
                  <c:v>0.17125661764705882</c:v>
                </c:pt>
                <c:pt idx="273">
                  <c:v>0.17198241758241758</c:v>
                </c:pt>
                <c:pt idx="274">
                  <c:v>0.17270291970802923</c:v>
                </c:pt>
                <c:pt idx="275">
                  <c:v>0.1734181818181818</c:v>
                </c:pt>
                <c:pt idx="276">
                  <c:v>0.17412826086956526</c:v>
                </c:pt>
                <c:pt idx="277">
                  <c:v>0.1748332129963899</c:v>
                </c:pt>
                <c:pt idx="278">
                  <c:v>0.17553309352517985</c:v>
                </c:pt>
                <c:pt idx="279">
                  <c:v>0.17622795698924734</c:v>
                </c:pt>
                <c:pt idx="280">
                  <c:v>0.17691785714285715</c:v>
                </c:pt>
                <c:pt idx="281">
                  <c:v>0.17760284697508899</c:v>
                </c:pt>
                <c:pt idx="282">
                  <c:v>0.17828297872340426</c:v>
                </c:pt>
                <c:pt idx="283">
                  <c:v>0.1789583038869258</c:v>
                </c:pt>
                <c:pt idx="284">
                  <c:v>0.17962887323943663</c:v>
                </c:pt>
                <c:pt idx="285">
                  <c:v>0.18029473684210526</c:v>
                </c:pt>
                <c:pt idx="286">
                  <c:v>0.18095594405594409</c:v>
                </c:pt>
                <c:pt idx="287">
                  <c:v>0.18161254355400697</c:v>
                </c:pt>
                <c:pt idx="288">
                  <c:v>0.18226458333333331</c:v>
                </c:pt>
                <c:pt idx="289">
                  <c:v>0.18291211072664362</c:v>
                </c:pt>
                <c:pt idx="290">
                  <c:v>0.1835551724137931</c:v>
                </c:pt>
                <c:pt idx="291">
                  <c:v>0.18419381443298971</c:v>
                </c:pt>
                <c:pt idx="292">
                  <c:v>0.18482808219178082</c:v>
                </c:pt>
                <c:pt idx="293">
                  <c:v>0.18545802047781568</c:v>
                </c:pt>
                <c:pt idx="294">
                  <c:v>0.18608367346938778</c:v>
                </c:pt>
                <c:pt idx="295">
                  <c:v>0.18670508474576272</c:v>
                </c:pt>
                <c:pt idx="296">
                  <c:v>0.18732229729729732</c:v>
                </c:pt>
                <c:pt idx="297">
                  <c:v>0.18793535353535354</c:v>
                </c:pt>
                <c:pt idx="298">
                  <c:v>0.18854429530201341</c:v>
                </c:pt>
                <c:pt idx="299">
                  <c:v>0.18914916387959868</c:v>
                </c:pt>
                <c:pt idx="300">
                  <c:v>0.18975</c:v>
                </c:pt>
                <c:pt idx="301">
                  <c:v>0.19034684385382064</c:v>
                </c:pt>
                <c:pt idx="302">
                  <c:v>0.19093973509933776</c:v>
                </c:pt>
                <c:pt idx="303">
                  <c:v>0.19152871287128712</c:v>
                </c:pt>
                <c:pt idx="304">
                  <c:v>0.1921138157894737</c:v>
                </c:pt>
                <c:pt idx="305">
                  <c:v>0.19269508196721311</c:v>
                </c:pt>
                <c:pt idx="306">
                  <c:v>0.19327254901960786</c:v>
                </c:pt>
                <c:pt idx="307">
                  <c:v>0.19384625407166126</c:v>
                </c:pt>
                <c:pt idx="308">
                  <c:v>0.19441623376623376</c:v>
                </c:pt>
                <c:pt idx="309">
                  <c:v>0.19498252427184468</c:v>
                </c:pt>
                <c:pt idx="310">
                  <c:v>0.19554516129032259</c:v>
                </c:pt>
                <c:pt idx="311">
                  <c:v>0.19610418006430871</c:v>
                </c:pt>
                <c:pt idx="312">
                  <c:v>0.1966596153846154</c:v>
                </c:pt>
                <c:pt idx="313">
                  <c:v>0.19721150159744408</c:v>
                </c:pt>
                <c:pt idx="314">
                  <c:v>0.19775987261146499</c:v>
                </c:pt>
                <c:pt idx="315">
                  <c:v>0.1983047619047619</c:v>
                </c:pt>
                <c:pt idx="316">
                  <c:v>0.19884620253164559</c:v>
                </c:pt>
                <c:pt idx="317">
                  <c:v>0.19938422712933754</c:v>
                </c:pt>
                <c:pt idx="318">
                  <c:v>0.19991886792452829</c:v>
                </c:pt>
                <c:pt idx="319">
                  <c:v>0.20045015673981192</c:v>
                </c:pt>
                <c:pt idx="320">
                  <c:v>0.20097812500000001</c:v>
                </c:pt>
                <c:pt idx="321">
                  <c:v>0.20150280373831778</c:v>
                </c:pt>
                <c:pt idx="322">
                  <c:v>0.20202422360248448</c:v>
                </c:pt>
                <c:pt idx="323">
                  <c:v>0.20254241486068111</c:v>
                </c:pt>
                <c:pt idx="324">
                  <c:v>0.20305740740740744</c:v>
                </c:pt>
                <c:pt idx="325">
                  <c:v>0.20356923076923078</c:v>
                </c:pt>
                <c:pt idx="326">
                  <c:v>0.20407791411042947</c:v>
                </c:pt>
                <c:pt idx="327">
                  <c:v>0.20458348623853212</c:v>
                </c:pt>
                <c:pt idx="328">
                  <c:v>0.20508597560975608</c:v>
                </c:pt>
                <c:pt idx="329">
                  <c:v>0.20558541033434652</c:v>
                </c:pt>
                <c:pt idx="330">
                  <c:v>0.20608181818181817</c:v>
                </c:pt>
                <c:pt idx="331">
                  <c:v>0.20657522658610275</c:v>
                </c:pt>
                <c:pt idx="332">
                  <c:v>0.20706566265060242</c:v>
                </c:pt>
                <c:pt idx="333">
                  <c:v>0.20755315315315315</c:v>
                </c:pt>
                <c:pt idx="334">
                  <c:v>0.20803772455089822</c:v>
                </c:pt>
                <c:pt idx="335">
                  <c:v>0.20851940298507463</c:v>
                </c:pt>
                <c:pt idx="336">
                  <c:v>0.2089982142857143</c:v>
                </c:pt>
                <c:pt idx="337">
                  <c:v>0.20947418397626114</c:v>
                </c:pt>
                <c:pt idx="338">
                  <c:v>0.20994733727810649</c:v>
                </c:pt>
                <c:pt idx="339">
                  <c:v>0.21041769911504427</c:v>
                </c:pt>
                <c:pt idx="340">
                  <c:v>0.21088529411764706</c:v>
                </c:pt>
                <c:pt idx="341">
                  <c:v>0.21135014662756602</c:v>
                </c:pt>
                <c:pt idx="342">
                  <c:v>0.2118122807017544</c:v>
                </c:pt>
                <c:pt idx="343">
                  <c:v>0.21227172011661807</c:v>
                </c:pt>
                <c:pt idx="344">
                  <c:v>0.21272848837209304</c:v>
                </c:pt>
                <c:pt idx="345">
                  <c:v>0.21318260869565217</c:v>
                </c:pt>
                <c:pt idx="346">
                  <c:v>0.21363410404624281</c:v>
                </c:pt>
                <c:pt idx="347">
                  <c:v>0.21408299711815562</c:v>
                </c:pt>
                <c:pt idx="348">
                  <c:v>0.21452931034482758</c:v>
                </c:pt>
                <c:pt idx="349">
                  <c:v>0.21497306590257881</c:v>
                </c:pt>
                <c:pt idx="350">
                  <c:v>0.21541428571428572</c:v>
                </c:pt>
                <c:pt idx="351">
                  <c:v>0.21585299145299147</c:v>
                </c:pt>
                <c:pt idx="352">
                  <c:v>0.21628920454545456</c:v>
                </c:pt>
                <c:pt idx="353">
                  <c:v>0.21672294617563739</c:v>
                </c:pt>
                <c:pt idx="354">
                  <c:v>0.2171542372881356</c:v>
                </c:pt>
                <c:pt idx="355">
                  <c:v>0.21758309859154928</c:v>
                </c:pt>
                <c:pt idx="356">
                  <c:v>0.21800955056179774</c:v>
                </c:pt>
                <c:pt idx="357">
                  <c:v>0.21843361344537812</c:v>
                </c:pt>
                <c:pt idx="358">
                  <c:v>0.21885530726256985</c:v>
                </c:pt>
                <c:pt idx="359">
                  <c:v>0.21927465181058498</c:v>
                </c:pt>
                <c:pt idx="360">
                  <c:v>0.21969166666666667</c:v>
                </c:pt>
                <c:pt idx="361">
                  <c:v>0.22010637119113571</c:v>
                </c:pt>
                <c:pt idx="362">
                  <c:v>0.2205187845303867</c:v>
                </c:pt>
                <c:pt idx="363">
                  <c:v>0.22092892561983474</c:v>
                </c:pt>
                <c:pt idx="364">
                  <c:v>0.2213368131868132</c:v>
                </c:pt>
                <c:pt idx="365">
                  <c:v>0.22174246575342466</c:v>
                </c:pt>
                <c:pt idx="366">
                  <c:v>0.22214590163934425</c:v>
                </c:pt>
                <c:pt idx="367">
                  <c:v>0.22254713896457762</c:v>
                </c:pt>
                <c:pt idx="368">
                  <c:v>0.22294619565217394</c:v>
                </c:pt>
                <c:pt idx="369">
                  <c:v>0.22334308943089431</c:v>
                </c:pt>
                <c:pt idx="370">
                  <c:v>0.22373783783783785</c:v>
                </c:pt>
                <c:pt idx="371">
                  <c:v>0.22413045822102423</c:v>
                </c:pt>
                <c:pt idx="372">
                  <c:v>0.22452096774193545</c:v>
                </c:pt>
                <c:pt idx="373">
                  <c:v>0.22490938337801611</c:v>
                </c:pt>
                <c:pt idx="374">
                  <c:v>0.2252957219251337</c:v>
                </c:pt>
                <c:pt idx="375">
                  <c:v>0.22567999999999999</c:v>
                </c:pt>
                <c:pt idx="376">
                  <c:v>0.22606223404255318</c:v>
                </c:pt>
                <c:pt idx="377">
                  <c:v>0.22644244031830235</c:v>
                </c:pt>
                <c:pt idx="378">
                  <c:v>0.22682063492063495</c:v>
                </c:pt>
                <c:pt idx="379">
                  <c:v>0.22719683377308708</c:v>
                </c:pt>
                <c:pt idx="380">
                  <c:v>0.22757105263157895</c:v>
                </c:pt>
                <c:pt idx="381">
                  <c:v>0.22794330708661414</c:v>
                </c:pt>
                <c:pt idx="382">
                  <c:v>0.228313612565445</c:v>
                </c:pt>
                <c:pt idx="383">
                  <c:v>0.2286819843342037</c:v>
                </c:pt>
                <c:pt idx="384">
                  <c:v>0.22904843750000001</c:v>
                </c:pt>
                <c:pt idx="385">
                  <c:v>0.22941298701298701</c:v>
                </c:pt>
                <c:pt idx="386">
                  <c:v>0.22977564766839376</c:v>
                </c:pt>
                <c:pt idx="387">
                  <c:v>0.2301364341085271</c:v>
                </c:pt>
                <c:pt idx="388">
                  <c:v>0.23049536082474228</c:v>
                </c:pt>
                <c:pt idx="389">
                  <c:v>0.23085244215938305</c:v>
                </c:pt>
                <c:pt idx="390">
                  <c:v>0.23120769230769231</c:v>
                </c:pt>
                <c:pt idx="391">
                  <c:v>0.23156112531969308</c:v>
                </c:pt>
                <c:pt idx="392">
                  <c:v>0.23191275510204079</c:v>
                </c:pt>
                <c:pt idx="393">
                  <c:v>0.23226259541984737</c:v>
                </c:pt>
                <c:pt idx="394">
                  <c:v>0.23261065989847718</c:v>
                </c:pt>
                <c:pt idx="395">
                  <c:v>0.23295696202531646</c:v>
                </c:pt>
                <c:pt idx="396">
                  <c:v>0.23330151515151515</c:v>
                </c:pt>
                <c:pt idx="397">
                  <c:v>0.23364433249370273</c:v>
                </c:pt>
                <c:pt idx="398">
                  <c:v>0.23398542713567841</c:v>
                </c:pt>
                <c:pt idx="399">
                  <c:v>0.23432481203007521</c:v>
                </c:pt>
                <c:pt idx="400">
                  <c:v>0.2346625</c:v>
                </c:pt>
                <c:pt idx="401">
                  <c:v>0.23499850374064837</c:v>
                </c:pt>
                <c:pt idx="402">
                  <c:v>0.23533283582089548</c:v>
                </c:pt>
                <c:pt idx="403">
                  <c:v>0.23566550868486355</c:v>
                </c:pt>
                <c:pt idx="404">
                  <c:v>0.23599653465346537</c:v>
                </c:pt>
                <c:pt idx="405">
                  <c:v>0.23632592592592594</c:v>
                </c:pt>
                <c:pt idx="406">
                  <c:v>0.23665369458128077</c:v>
                </c:pt>
                <c:pt idx="407">
                  <c:v>0.23697985257985255</c:v>
                </c:pt>
                <c:pt idx="408">
                  <c:v>0.2373044117647059</c:v>
                </c:pt>
                <c:pt idx="409">
                  <c:v>0.23762738386308069</c:v>
                </c:pt>
                <c:pt idx="410">
                  <c:v>0.23794878048780488</c:v>
                </c:pt>
                <c:pt idx="411">
                  <c:v>0.23826861313868611</c:v>
                </c:pt>
                <c:pt idx="412">
                  <c:v>0.23858689320388346</c:v>
                </c:pt>
                <c:pt idx="413">
                  <c:v>0.23890363196125911</c:v>
                </c:pt>
                <c:pt idx="414">
                  <c:v>0.23921884057971016</c:v>
                </c:pt>
                <c:pt idx="415">
                  <c:v>0.23953253012048192</c:v>
                </c:pt>
                <c:pt idx="416">
                  <c:v>0.23984471153846151</c:v>
                </c:pt>
                <c:pt idx="417">
                  <c:v>0.2401553956834532</c:v>
                </c:pt>
                <c:pt idx="418">
                  <c:v>0.24046459330143544</c:v>
                </c:pt>
                <c:pt idx="419">
                  <c:v>0.24077231503579954</c:v>
                </c:pt>
                <c:pt idx="420">
                  <c:v>0.24107857142857142</c:v>
                </c:pt>
                <c:pt idx="421">
                  <c:v>0.24138337292161519</c:v>
                </c:pt>
                <c:pt idx="422">
                  <c:v>0.24168672985781989</c:v>
                </c:pt>
                <c:pt idx="423">
                  <c:v>0.24198865248226953</c:v>
                </c:pt>
                <c:pt idx="424">
                  <c:v>0.24228915094339623</c:v>
                </c:pt>
                <c:pt idx="425">
                  <c:v>0.24258823529411766</c:v>
                </c:pt>
                <c:pt idx="426">
                  <c:v>0.24288591549295774</c:v>
                </c:pt>
                <c:pt idx="427">
                  <c:v>0.2431822014051522</c:v>
                </c:pt>
                <c:pt idx="428">
                  <c:v>0.24347710280373835</c:v>
                </c:pt>
                <c:pt idx="429">
                  <c:v>0.24377062937062938</c:v>
                </c:pt>
                <c:pt idx="430">
                  <c:v>0.24406279069767442</c:v>
                </c:pt>
                <c:pt idx="431">
                  <c:v>0.24435359628770301</c:v>
                </c:pt>
                <c:pt idx="432">
                  <c:v>0.24464305555555552</c:v>
                </c:pt>
                <c:pt idx="433">
                  <c:v>0.24493117782909934</c:v>
                </c:pt>
                <c:pt idx="434">
                  <c:v>0.24521797235023043</c:v>
                </c:pt>
                <c:pt idx="435">
                  <c:v>0.24550344827586207</c:v>
                </c:pt>
                <c:pt idx="436">
                  <c:v>0.24578761467889906</c:v>
                </c:pt>
                <c:pt idx="437">
                  <c:v>0.24607048054919906</c:v>
                </c:pt>
                <c:pt idx="438">
                  <c:v>0.24635205479452058</c:v>
                </c:pt>
                <c:pt idx="439">
                  <c:v>0.24663234624145788</c:v>
                </c:pt>
                <c:pt idx="440">
                  <c:v>0.24691136363636362</c:v>
                </c:pt>
                <c:pt idx="441">
                  <c:v>0.24718911564625848</c:v>
                </c:pt>
                <c:pt idx="442">
                  <c:v>0.24746561085972849</c:v>
                </c:pt>
                <c:pt idx="443">
                  <c:v>0.24774085778781041</c:v>
                </c:pt>
                <c:pt idx="444">
                  <c:v>0.24801486486486488</c:v>
                </c:pt>
                <c:pt idx="445">
                  <c:v>0.24828764044943821</c:v>
                </c:pt>
                <c:pt idx="446">
                  <c:v>0.2485591928251121</c:v>
                </c:pt>
                <c:pt idx="447">
                  <c:v>0.24882953020134227</c:v>
                </c:pt>
                <c:pt idx="448">
                  <c:v>0.24909866071428574</c:v>
                </c:pt>
                <c:pt idx="449">
                  <c:v>0.24936659242761694</c:v>
                </c:pt>
                <c:pt idx="450">
                  <c:v>0.24963333333333335</c:v>
                </c:pt>
                <c:pt idx="451">
                  <c:v>0.24989889135254989</c:v>
                </c:pt>
                <c:pt idx="452">
                  <c:v>0.25016327433628316</c:v>
                </c:pt>
                <c:pt idx="453">
                  <c:v>0.25042649006622519</c:v>
                </c:pt>
                <c:pt idx="454">
                  <c:v>0.25068854625550663</c:v>
                </c:pt>
                <c:pt idx="455">
                  <c:v>0.25094945054945056</c:v>
                </c:pt>
                <c:pt idx="456">
                  <c:v>0.25120921052631578</c:v>
                </c:pt>
                <c:pt idx="457">
                  <c:v>0.25146783369803061</c:v>
                </c:pt>
                <c:pt idx="458">
                  <c:v>0.25172532751091703</c:v>
                </c:pt>
                <c:pt idx="459">
                  <c:v>0.25198169934640524</c:v>
                </c:pt>
                <c:pt idx="460">
                  <c:v>0.25223695652173911</c:v>
                </c:pt>
                <c:pt idx="461">
                  <c:v>0.25249110629067245</c:v>
                </c:pt>
                <c:pt idx="462">
                  <c:v>0.25274415584415583</c:v>
                </c:pt>
                <c:pt idx="463">
                  <c:v>0.25299611231101515</c:v>
                </c:pt>
                <c:pt idx="464">
                  <c:v>0.25324698275862068</c:v>
                </c:pt>
                <c:pt idx="465">
                  <c:v>0.25349677419354838</c:v>
                </c:pt>
                <c:pt idx="466">
                  <c:v>0.25374549356223175</c:v>
                </c:pt>
                <c:pt idx="467">
                  <c:v>0.25399314775160597</c:v>
                </c:pt>
                <c:pt idx="468">
                  <c:v>0.25423974358974361</c:v>
                </c:pt>
                <c:pt idx="469">
                  <c:v>0.25448528784648189</c:v>
                </c:pt>
                <c:pt idx="470">
                  <c:v>0.25472978723404255</c:v>
                </c:pt>
                <c:pt idx="471">
                  <c:v>0.25497324840764329</c:v>
                </c:pt>
                <c:pt idx="472">
                  <c:v>0.25521567796610167</c:v>
                </c:pt>
                <c:pt idx="473">
                  <c:v>0.25545708245243132</c:v>
                </c:pt>
                <c:pt idx="474">
                  <c:v>0.25569746835443041</c:v>
                </c:pt>
                <c:pt idx="475">
                  <c:v>0.25593684210526318</c:v>
                </c:pt>
                <c:pt idx="476">
                  <c:v>0.2561752100840336</c:v>
                </c:pt>
                <c:pt idx="477">
                  <c:v>0.25641257861635225</c:v>
                </c:pt>
                <c:pt idx="478">
                  <c:v>0.2566489539748954</c:v>
                </c:pt>
                <c:pt idx="479">
                  <c:v>0.25688434237995827</c:v>
                </c:pt>
                <c:pt idx="480">
                  <c:v>0.25711875000000001</c:v>
                </c:pt>
                <c:pt idx="481">
                  <c:v>0.25735218295218293</c:v>
                </c:pt>
                <c:pt idx="482">
                  <c:v>0.25758464730290459</c:v>
                </c:pt>
                <c:pt idx="483">
                  <c:v>0.25781614906832301</c:v>
                </c:pt>
                <c:pt idx="484">
                  <c:v>0.25804669421487603</c:v>
                </c:pt>
                <c:pt idx="485">
                  <c:v>0.2582762886597938</c:v>
                </c:pt>
                <c:pt idx="486">
                  <c:v>0.25850493827160492</c:v>
                </c:pt>
                <c:pt idx="487">
                  <c:v>0.25873264887063657</c:v>
                </c:pt>
                <c:pt idx="488">
                  <c:v>0.25895942622950824</c:v>
                </c:pt>
                <c:pt idx="489">
                  <c:v>0.25918527607361963</c:v>
                </c:pt>
                <c:pt idx="490">
                  <c:v>0.25941020408163268</c:v>
                </c:pt>
                <c:pt idx="491">
                  <c:v>0.25963421588594704</c:v>
                </c:pt>
                <c:pt idx="492">
                  <c:v>0.25985731707317078</c:v>
                </c:pt>
                <c:pt idx="493">
                  <c:v>0.26007951318458422</c:v>
                </c:pt>
                <c:pt idx="494">
                  <c:v>0.26030080971659919</c:v>
                </c:pt>
                <c:pt idx="495">
                  <c:v>0.2605212121212121</c:v>
                </c:pt>
                <c:pt idx="496">
                  <c:v>0.26074072580645158</c:v>
                </c:pt>
                <c:pt idx="497">
                  <c:v>0.26095935613682097</c:v>
                </c:pt>
                <c:pt idx="498">
                  <c:v>0.26117710843373498</c:v>
                </c:pt>
                <c:pt idx="499">
                  <c:v>0.26139398797595192</c:v>
                </c:pt>
                <c:pt idx="500">
                  <c:v>0.26161000000000001</c:v>
                </c:pt>
                <c:pt idx="501">
                  <c:v>0.26182514970059878</c:v>
                </c:pt>
                <c:pt idx="502">
                  <c:v>0.26203944223107573</c:v>
                </c:pt>
                <c:pt idx="503">
                  <c:v>0.26225288270377733</c:v>
                </c:pt>
                <c:pt idx="504">
                  <c:v>0.26246547619047622</c:v>
                </c:pt>
                <c:pt idx="505">
                  <c:v>0.2626772277227723</c:v>
                </c:pt>
                <c:pt idx="506">
                  <c:v>0.26288814229249013</c:v>
                </c:pt>
                <c:pt idx="507">
                  <c:v>0.26309822485207102</c:v>
                </c:pt>
                <c:pt idx="508">
                  <c:v>0.26330748031496065</c:v>
                </c:pt>
                <c:pt idx="509">
                  <c:v>0.26351591355599213</c:v>
                </c:pt>
                <c:pt idx="510">
                  <c:v>0.26372352941176469</c:v>
                </c:pt>
                <c:pt idx="511">
                  <c:v>0.26393033268101762</c:v>
                </c:pt>
                <c:pt idx="512">
                  <c:v>0.26413632812500004</c:v>
                </c:pt>
                <c:pt idx="513">
                  <c:v>0.26434152046783627</c:v>
                </c:pt>
                <c:pt idx="514">
                  <c:v>0.26454591439688718</c:v>
                </c:pt>
                <c:pt idx="515">
                  <c:v>0.2647495145631068</c:v>
                </c:pt>
                <c:pt idx="516">
                  <c:v>0.26495232558139536</c:v>
                </c:pt>
                <c:pt idx="517">
                  <c:v>0.26515435203094778</c:v>
                </c:pt>
                <c:pt idx="518">
                  <c:v>0.26535559845559847</c:v>
                </c:pt>
                <c:pt idx="519">
                  <c:v>0.26555606936416187</c:v>
                </c:pt>
                <c:pt idx="520">
                  <c:v>0.26575576923076921</c:v>
                </c:pt>
                <c:pt idx="521">
                  <c:v>0.26595470249520153</c:v>
                </c:pt>
                <c:pt idx="522">
                  <c:v>0.26615287356321843</c:v>
                </c:pt>
                <c:pt idx="523">
                  <c:v>0.26635028680688339</c:v>
                </c:pt>
                <c:pt idx="524">
                  <c:v>0.26654694656488553</c:v>
                </c:pt>
                <c:pt idx="525">
                  <c:v>0.26674285714285717</c:v>
                </c:pt>
                <c:pt idx="526">
                  <c:v>0.26693802281368822</c:v>
                </c:pt>
                <c:pt idx="527">
                  <c:v>0.26713244781783685</c:v>
                </c:pt>
                <c:pt idx="528">
                  <c:v>0.26732613636363639</c:v>
                </c:pt>
                <c:pt idx="529">
                  <c:v>0.26751909262759926</c:v>
                </c:pt>
                <c:pt idx="530">
                  <c:v>0.26771132075471699</c:v>
                </c:pt>
                <c:pt idx="531">
                  <c:v>0.26790282485875705</c:v>
                </c:pt>
                <c:pt idx="532">
                  <c:v>0.26809360902255641</c:v>
                </c:pt>
                <c:pt idx="533">
                  <c:v>0.26828367729831148</c:v>
                </c:pt>
                <c:pt idx="534">
                  <c:v>0.26847303370786518</c:v>
                </c:pt>
                <c:pt idx="535">
                  <c:v>0.26866168224299064</c:v>
                </c:pt>
                <c:pt idx="536">
                  <c:v>0.26884962686567165</c:v>
                </c:pt>
                <c:pt idx="537">
                  <c:v>0.2690368715083799</c:v>
                </c:pt>
                <c:pt idx="538">
                  <c:v>0.26922342007434946</c:v>
                </c:pt>
                <c:pt idx="539">
                  <c:v>0.2694092764378479</c:v>
                </c:pt>
                <c:pt idx="540">
                  <c:v>0.26959444444444447</c:v>
                </c:pt>
                <c:pt idx="541">
                  <c:v>0.26977892791127539</c:v>
                </c:pt>
                <c:pt idx="542">
                  <c:v>0.2699627306273063</c:v>
                </c:pt>
                <c:pt idx="543">
                  <c:v>0.27014585635359117</c:v>
                </c:pt>
                <c:pt idx="544">
                  <c:v>0.27032830882352943</c:v>
                </c:pt>
                <c:pt idx="545">
                  <c:v>0.27051009174311924</c:v>
                </c:pt>
                <c:pt idx="546">
                  <c:v>0.27069120879120878</c:v>
                </c:pt>
                <c:pt idx="547">
                  <c:v>0.27087166361974407</c:v>
                </c:pt>
                <c:pt idx="548">
                  <c:v>0.27105145985401463</c:v>
                </c:pt>
                <c:pt idx="549">
                  <c:v>0.27123060109289621</c:v>
                </c:pt>
                <c:pt idx="550">
                  <c:v>0.27140909090909093</c:v>
                </c:pt>
                <c:pt idx="551">
                  <c:v>0.2715869328493648</c:v>
                </c:pt>
                <c:pt idx="552">
                  <c:v>0.27176413043478265</c:v>
                </c:pt>
                <c:pt idx="553">
                  <c:v>0.27194068716094033</c:v>
                </c:pt>
                <c:pt idx="554">
                  <c:v>0.27211660649819497</c:v>
                </c:pt>
                <c:pt idx="555">
                  <c:v>0.2722918918918919</c:v>
                </c:pt>
                <c:pt idx="556">
                  <c:v>0.27246654676258991</c:v>
                </c:pt>
                <c:pt idx="557">
                  <c:v>0.27264057450628371</c:v>
                </c:pt>
                <c:pt idx="558">
                  <c:v>0.27281397849462369</c:v>
                </c:pt>
                <c:pt idx="559">
                  <c:v>0.27298676207513417</c:v>
                </c:pt>
                <c:pt idx="560">
                  <c:v>0.27315892857142859</c:v>
                </c:pt>
                <c:pt idx="561">
                  <c:v>0.27333048128342247</c:v>
                </c:pt>
                <c:pt idx="562">
                  <c:v>0.27350142348754453</c:v>
                </c:pt>
                <c:pt idx="563">
                  <c:v>0.27367175843694497</c:v>
                </c:pt>
                <c:pt idx="564">
                  <c:v>0.27384148936170216</c:v>
                </c:pt>
                <c:pt idx="565">
                  <c:v>0.27401061946902655</c:v>
                </c:pt>
                <c:pt idx="566">
                  <c:v>0.27417915194346287</c:v>
                </c:pt>
                <c:pt idx="567">
                  <c:v>0.27434708994708995</c:v>
                </c:pt>
                <c:pt idx="568">
                  <c:v>0.27451443661971831</c:v>
                </c:pt>
                <c:pt idx="569">
                  <c:v>0.27468119507908612</c:v>
                </c:pt>
                <c:pt idx="570">
                  <c:v>0.27484736842105262</c:v>
                </c:pt>
                <c:pt idx="571">
                  <c:v>0.27501295971978984</c:v>
                </c:pt>
                <c:pt idx="572">
                  <c:v>0.27517797202797206</c:v>
                </c:pt>
                <c:pt idx="573">
                  <c:v>0.27534240837696339</c:v>
                </c:pt>
                <c:pt idx="574">
                  <c:v>0.27550627177700349</c:v>
                </c:pt>
                <c:pt idx="575">
                  <c:v>0.27566956521739128</c:v>
                </c:pt>
                <c:pt idx="576">
                  <c:v>0.27583229166666667</c:v>
                </c:pt>
                <c:pt idx="577">
                  <c:v>0.27599445407279033</c:v>
                </c:pt>
                <c:pt idx="578">
                  <c:v>0.27615605536332183</c:v>
                </c:pt>
                <c:pt idx="579">
                  <c:v>0.27631709844559588</c:v>
                </c:pt>
                <c:pt idx="580">
                  <c:v>0.27647758620689655</c:v>
                </c:pt>
                <c:pt idx="581">
                  <c:v>0.27663752151462995</c:v>
                </c:pt>
                <c:pt idx="582">
                  <c:v>0.27679690721649486</c:v>
                </c:pt>
                <c:pt idx="583">
                  <c:v>0.27695574614065183</c:v>
                </c:pt>
                <c:pt idx="584">
                  <c:v>0.27711404109589044</c:v>
                </c:pt>
                <c:pt idx="585">
                  <c:v>0.27727179487179487</c:v>
                </c:pt>
                <c:pt idx="586">
                  <c:v>0.27742901023890781</c:v>
                </c:pt>
                <c:pt idx="587">
                  <c:v>0.27758568994889271</c:v>
                </c:pt>
                <c:pt idx="588">
                  <c:v>0.27774183673469388</c:v>
                </c:pt>
                <c:pt idx="589">
                  <c:v>0.2778974533106961</c:v>
                </c:pt>
                <c:pt idx="590">
                  <c:v>0.27805254237288135</c:v>
                </c:pt>
                <c:pt idx="591">
                  <c:v>0.27820710659898479</c:v>
                </c:pt>
                <c:pt idx="592">
                  <c:v>0.27836114864864869</c:v>
                </c:pt>
                <c:pt idx="593">
                  <c:v>0.27851467116357509</c:v>
                </c:pt>
                <c:pt idx="594">
                  <c:v>0.27866767676767679</c:v>
                </c:pt>
                <c:pt idx="595">
                  <c:v>0.27882016806722687</c:v>
                </c:pt>
                <c:pt idx="596">
                  <c:v>0.2789721476510067</c:v>
                </c:pt>
                <c:pt idx="597">
                  <c:v>0.27912361809045227</c:v>
                </c:pt>
                <c:pt idx="598">
                  <c:v>0.27927458193979937</c:v>
                </c:pt>
                <c:pt idx="599">
                  <c:v>0.27942504173622706</c:v>
                </c:pt>
                <c:pt idx="600">
                  <c:v>0.27957500000000002</c:v>
                </c:pt>
                <c:pt idx="601">
                  <c:v>0.27972445923460898</c:v>
                </c:pt>
                <c:pt idx="602">
                  <c:v>0.27987342192691034</c:v>
                </c:pt>
                <c:pt idx="603">
                  <c:v>0.28002189054726367</c:v>
                </c:pt>
                <c:pt idx="604">
                  <c:v>0.28016986754966888</c:v>
                </c:pt>
                <c:pt idx="605">
                  <c:v>0.28031735537190083</c:v>
                </c:pt>
                <c:pt idx="606">
                  <c:v>0.28046435643564355</c:v>
                </c:pt>
                <c:pt idx="607">
                  <c:v>0.28061087314662275</c:v>
                </c:pt>
                <c:pt idx="608">
                  <c:v>0.28075690789473684</c:v>
                </c:pt>
                <c:pt idx="609">
                  <c:v>0.2809024630541872</c:v>
                </c:pt>
                <c:pt idx="610">
                  <c:v>0.28104754098360657</c:v>
                </c:pt>
                <c:pt idx="611">
                  <c:v>0.28119214402618659</c:v>
                </c:pt>
                <c:pt idx="612">
                  <c:v>0.28133627450980397</c:v>
                </c:pt>
                <c:pt idx="613">
                  <c:v>0.28147993474714522</c:v>
                </c:pt>
                <c:pt idx="614">
                  <c:v>0.28162312703583064</c:v>
                </c:pt>
                <c:pt idx="615">
                  <c:v>0.28176585365853657</c:v>
                </c:pt>
                <c:pt idx="616">
                  <c:v>0.2819081168831169</c:v>
                </c:pt>
                <c:pt idx="617">
                  <c:v>0.28204991896272286</c:v>
                </c:pt>
                <c:pt idx="618">
                  <c:v>0.28219126213592233</c:v>
                </c:pt>
                <c:pt idx="619">
                  <c:v>0.28233214862681744</c:v>
                </c:pt>
                <c:pt idx="620">
                  <c:v>0.28247258064516129</c:v>
                </c:pt>
                <c:pt idx="621">
                  <c:v>0.28261256038647342</c:v>
                </c:pt>
                <c:pt idx="622">
                  <c:v>0.28275209003215435</c:v>
                </c:pt>
                <c:pt idx="623">
                  <c:v>0.28289117174959871</c:v>
                </c:pt>
                <c:pt idx="624">
                  <c:v>0.28302980769230768</c:v>
                </c:pt>
                <c:pt idx="625">
                  <c:v>0.28316799999999998</c:v>
                </c:pt>
                <c:pt idx="626">
                  <c:v>0.28330575079872206</c:v>
                </c:pt>
                <c:pt idx="627">
                  <c:v>0.28344306220095694</c:v>
                </c:pt>
                <c:pt idx="628">
                  <c:v>0.28357993630573253</c:v>
                </c:pt>
                <c:pt idx="629">
                  <c:v>0.28371637519872817</c:v>
                </c:pt>
                <c:pt idx="630">
                  <c:v>0.28385238095238097</c:v>
                </c:pt>
                <c:pt idx="631">
                  <c:v>0.2839879556259905</c:v>
                </c:pt>
                <c:pt idx="632">
                  <c:v>0.2841231012658228</c:v>
                </c:pt>
                <c:pt idx="633">
                  <c:v>0.28425781990521332</c:v>
                </c:pt>
                <c:pt idx="634">
                  <c:v>0.28439211356466876</c:v>
                </c:pt>
                <c:pt idx="635">
                  <c:v>0.28452598425196851</c:v>
                </c:pt>
                <c:pt idx="636">
                  <c:v>0.28465943396226412</c:v>
                </c:pt>
                <c:pt idx="637">
                  <c:v>0.28479246467817898</c:v>
                </c:pt>
                <c:pt idx="638">
                  <c:v>0.28492507836990599</c:v>
                </c:pt>
                <c:pt idx="639">
                  <c:v>0.2850572769953052</c:v>
                </c:pt>
                <c:pt idx="640">
                  <c:v>0.28518906249999998</c:v>
                </c:pt>
                <c:pt idx="641">
                  <c:v>0.28532043681747271</c:v>
                </c:pt>
                <c:pt idx="642">
                  <c:v>0.28545140186915891</c:v>
                </c:pt>
                <c:pt idx="643">
                  <c:v>0.28558195956454124</c:v>
                </c:pt>
                <c:pt idx="644">
                  <c:v>0.28571211180124223</c:v>
                </c:pt>
                <c:pt idx="645">
                  <c:v>0.28584186046511628</c:v>
                </c:pt>
                <c:pt idx="646">
                  <c:v>0.28597120743034055</c:v>
                </c:pt>
                <c:pt idx="647">
                  <c:v>0.28610015455950544</c:v>
                </c:pt>
                <c:pt idx="648">
                  <c:v>0.28622870370370374</c:v>
                </c:pt>
                <c:pt idx="649">
                  <c:v>0.2863568567026194</c:v>
                </c:pt>
                <c:pt idx="650">
                  <c:v>0.28648461538461539</c:v>
                </c:pt>
                <c:pt idx="651">
                  <c:v>0.28661198156682027</c:v>
                </c:pt>
                <c:pt idx="652">
                  <c:v>0.28673895705521474</c:v>
                </c:pt>
                <c:pt idx="653">
                  <c:v>0.28686554364471673</c:v>
                </c:pt>
                <c:pt idx="654">
                  <c:v>0.28699174311926606</c:v>
                </c:pt>
                <c:pt idx="655">
                  <c:v>0.28711755725190841</c:v>
                </c:pt>
                <c:pt idx="656">
                  <c:v>0.28724298780487806</c:v>
                </c:pt>
                <c:pt idx="657">
                  <c:v>0.2873680365296804</c:v>
                </c:pt>
                <c:pt idx="658">
                  <c:v>0.28749270516717329</c:v>
                </c:pt>
                <c:pt idx="659">
                  <c:v>0.28761699544764796</c:v>
                </c:pt>
                <c:pt idx="660">
                  <c:v>0.2877409090909091</c:v>
                </c:pt>
                <c:pt idx="661">
                  <c:v>0.28786444780635401</c:v>
                </c:pt>
                <c:pt idx="662">
                  <c:v>0.28798761329305139</c:v>
                </c:pt>
                <c:pt idx="663">
                  <c:v>0.28811040723981901</c:v>
                </c:pt>
                <c:pt idx="664">
                  <c:v>0.2882328313253012</c:v>
                </c:pt>
                <c:pt idx="665">
                  <c:v>0.28835488721804509</c:v>
                </c:pt>
                <c:pt idx="666">
                  <c:v>0.28847657657657655</c:v>
                </c:pt>
                <c:pt idx="667">
                  <c:v>0.2885979010494753</c:v>
                </c:pt>
                <c:pt idx="668">
                  <c:v>0.28871886227544913</c:v>
                </c:pt>
                <c:pt idx="669">
                  <c:v>0.28883946188340809</c:v>
                </c:pt>
                <c:pt idx="670">
                  <c:v>0.2889597014925373</c:v>
                </c:pt>
                <c:pt idx="671">
                  <c:v>0.28907958271236961</c:v>
                </c:pt>
                <c:pt idx="672">
                  <c:v>0.28919910714285718</c:v>
                </c:pt>
                <c:pt idx="673">
                  <c:v>0.2893182763744428</c:v>
                </c:pt>
                <c:pt idx="674">
                  <c:v>0.28943709198813056</c:v>
                </c:pt>
                <c:pt idx="675">
                  <c:v>0.28955555555555557</c:v>
                </c:pt>
                <c:pt idx="676">
                  <c:v>0.28967366863905325</c:v>
                </c:pt>
                <c:pt idx="677">
                  <c:v>0.28979143279172825</c:v>
                </c:pt>
                <c:pt idx="678">
                  <c:v>0.28990884955752216</c:v>
                </c:pt>
                <c:pt idx="679">
                  <c:v>0.29002592047128128</c:v>
                </c:pt>
                <c:pt idx="680">
                  <c:v>0.29014264705882353</c:v>
                </c:pt>
                <c:pt idx="681">
                  <c:v>0.29025903083700438</c:v>
                </c:pt>
                <c:pt idx="682">
                  <c:v>0.29037507331378304</c:v>
                </c:pt>
                <c:pt idx="683">
                  <c:v>0.29049077598828699</c:v>
                </c:pt>
                <c:pt idx="684">
                  <c:v>0.29060614035087723</c:v>
                </c:pt>
                <c:pt idx="685">
                  <c:v>0.29072116788321167</c:v>
                </c:pt>
                <c:pt idx="686">
                  <c:v>0.29083586005830903</c:v>
                </c:pt>
                <c:pt idx="687">
                  <c:v>0.29095021834061136</c:v>
                </c:pt>
                <c:pt idx="688">
                  <c:v>0.29106424418604654</c:v>
                </c:pt>
                <c:pt idx="689">
                  <c:v>0.29117793904208999</c:v>
                </c:pt>
                <c:pt idx="690">
                  <c:v>0.29129130434782607</c:v>
                </c:pt>
                <c:pt idx="691">
                  <c:v>0.29140434153400868</c:v>
                </c:pt>
                <c:pt idx="692">
                  <c:v>0.29151705202312139</c:v>
                </c:pt>
                <c:pt idx="693">
                  <c:v>0.29162943722943724</c:v>
                </c:pt>
                <c:pt idx="694">
                  <c:v>0.29174149855907783</c:v>
                </c:pt>
                <c:pt idx="695">
                  <c:v>0.29185323741007196</c:v>
                </c:pt>
                <c:pt idx="696">
                  <c:v>0.29196465517241377</c:v>
                </c:pt>
                <c:pt idx="697">
                  <c:v>0.29207575322812052</c:v>
                </c:pt>
                <c:pt idx="698">
                  <c:v>0.29218653295128943</c:v>
                </c:pt>
                <c:pt idx="699">
                  <c:v>0.29229699570815454</c:v>
                </c:pt>
                <c:pt idx="700">
                  <c:v>0.29240714285714287</c:v>
                </c:pt>
                <c:pt idx="701">
                  <c:v>0.2925169757489301</c:v>
                </c:pt>
                <c:pt idx="702">
                  <c:v>0.29262649572649574</c:v>
                </c:pt>
                <c:pt idx="703">
                  <c:v>0.29273570412517785</c:v>
                </c:pt>
                <c:pt idx="704">
                  <c:v>0.29284460227272729</c:v>
                </c:pt>
                <c:pt idx="705">
                  <c:v>0.29295319148936172</c:v>
                </c:pt>
                <c:pt idx="706">
                  <c:v>0.29306147308781871</c:v>
                </c:pt>
                <c:pt idx="707">
                  <c:v>0.2931694483734088</c:v>
                </c:pt>
                <c:pt idx="708">
                  <c:v>0.2932771186440678</c:v>
                </c:pt>
                <c:pt idx="709">
                  <c:v>0.29338448519040905</c:v>
                </c:pt>
                <c:pt idx="710">
                  <c:v>0.29349154929577465</c:v>
                </c:pt>
                <c:pt idx="711">
                  <c:v>0.29359831223628696</c:v>
                </c:pt>
                <c:pt idx="712">
                  <c:v>0.29370477528089883</c:v>
                </c:pt>
                <c:pt idx="713">
                  <c:v>0.29381093969144462</c:v>
                </c:pt>
                <c:pt idx="714">
                  <c:v>0.29391680672268905</c:v>
                </c:pt>
                <c:pt idx="715">
                  <c:v>0.2940223776223776</c:v>
                </c:pt>
                <c:pt idx="716">
                  <c:v>0.29412765363128496</c:v>
                </c:pt>
                <c:pt idx="717">
                  <c:v>0.2942326359832636</c:v>
                </c:pt>
                <c:pt idx="718">
                  <c:v>0.29433732590529249</c:v>
                </c:pt>
                <c:pt idx="719">
                  <c:v>0.29444172461752433</c:v>
                </c:pt>
                <c:pt idx="720">
                  <c:v>0.29454583333333334</c:v>
                </c:pt>
                <c:pt idx="721">
                  <c:v>0.29464965325936204</c:v>
                </c:pt>
                <c:pt idx="722">
                  <c:v>0.29475318559556785</c:v>
                </c:pt>
                <c:pt idx="723">
                  <c:v>0.29485643153526975</c:v>
                </c:pt>
                <c:pt idx="724">
                  <c:v>0.29495939226519335</c:v>
                </c:pt>
                <c:pt idx="725">
                  <c:v>0.29506206896551723</c:v>
                </c:pt>
                <c:pt idx="726">
                  <c:v>0.29516446280991737</c:v>
                </c:pt>
                <c:pt idx="727">
                  <c:v>0.29526657496561209</c:v>
                </c:pt>
                <c:pt idx="728">
                  <c:v>0.29536840659340663</c:v>
                </c:pt>
                <c:pt idx="729">
                  <c:v>0.29546995884773658</c:v>
                </c:pt>
                <c:pt idx="730">
                  <c:v>0.29557123287671233</c:v>
                </c:pt>
                <c:pt idx="731">
                  <c:v>0.29567222982216146</c:v>
                </c:pt>
                <c:pt idx="732">
                  <c:v>0.29577295081967214</c:v>
                </c:pt>
                <c:pt idx="733">
                  <c:v>0.29587339699863574</c:v>
                </c:pt>
                <c:pt idx="734">
                  <c:v>0.29597356948228881</c:v>
                </c:pt>
                <c:pt idx="735">
                  <c:v>0.29607346938775508</c:v>
                </c:pt>
                <c:pt idx="736">
                  <c:v>0.29617309782608697</c:v>
                </c:pt>
                <c:pt idx="737">
                  <c:v>0.29627245590230661</c:v>
                </c:pt>
                <c:pt idx="738">
                  <c:v>0.29637154471544719</c:v>
                </c:pt>
                <c:pt idx="739">
                  <c:v>0.29647036535859267</c:v>
                </c:pt>
                <c:pt idx="740">
                  <c:v>0.2965689189189189</c:v>
                </c:pt>
                <c:pt idx="741">
                  <c:v>0.29666720647773281</c:v>
                </c:pt>
                <c:pt idx="742">
                  <c:v>0.29676522911051212</c:v>
                </c:pt>
                <c:pt idx="743">
                  <c:v>0.29686298788694482</c:v>
                </c:pt>
                <c:pt idx="744">
                  <c:v>0.29696048387096768</c:v>
                </c:pt>
                <c:pt idx="745">
                  <c:v>0.29705771812080539</c:v>
                </c:pt>
                <c:pt idx="746">
                  <c:v>0.2971546916890081</c:v>
                </c:pt>
                <c:pt idx="747">
                  <c:v>0.29725140562248992</c:v>
                </c:pt>
                <c:pt idx="748">
                  <c:v>0.29734786096256688</c:v>
                </c:pt>
                <c:pt idx="749">
                  <c:v>0.2974440587449933</c:v>
                </c:pt>
                <c:pt idx="750">
                  <c:v>0.29754000000000003</c:v>
                </c:pt>
                <c:pt idx="751">
                  <c:v>0.29763568575233024</c:v>
                </c:pt>
                <c:pt idx="752">
                  <c:v>0.29773111702127658</c:v>
                </c:pt>
                <c:pt idx="753">
                  <c:v>0.29782629482071715</c:v>
                </c:pt>
                <c:pt idx="754">
                  <c:v>0.29792122015915118</c:v>
                </c:pt>
                <c:pt idx="755">
                  <c:v>0.29801589403973511</c:v>
                </c:pt>
                <c:pt idx="756">
                  <c:v>0.29811031746031746</c:v>
                </c:pt>
                <c:pt idx="757">
                  <c:v>0.29820449141347422</c:v>
                </c:pt>
                <c:pt idx="758">
                  <c:v>0.29829841688654357</c:v>
                </c:pt>
                <c:pt idx="759">
                  <c:v>0.29839209486166007</c:v>
                </c:pt>
                <c:pt idx="760">
                  <c:v>0.29848552631578945</c:v>
                </c:pt>
                <c:pt idx="761">
                  <c:v>0.29857871222076221</c:v>
                </c:pt>
                <c:pt idx="762">
                  <c:v>0.29867165354330705</c:v>
                </c:pt>
                <c:pt idx="763">
                  <c:v>0.29876435124508521</c:v>
                </c:pt>
                <c:pt idx="764">
                  <c:v>0.29885680628272249</c:v>
                </c:pt>
                <c:pt idx="765">
                  <c:v>0.29894901960784315</c:v>
                </c:pt>
                <c:pt idx="766">
                  <c:v>0.29904099216710184</c:v>
                </c:pt>
                <c:pt idx="767">
                  <c:v>0.29913272490221643</c:v>
                </c:pt>
                <c:pt idx="768">
                  <c:v>0.29922421874999999</c:v>
                </c:pt>
                <c:pt idx="769">
                  <c:v>0.29931547464239266</c:v>
                </c:pt>
                <c:pt idx="770">
                  <c:v>0.29940649350649351</c:v>
                </c:pt>
                <c:pt idx="771">
                  <c:v>0.29949727626459149</c:v>
                </c:pt>
                <c:pt idx="772">
                  <c:v>0.29958782383419685</c:v>
                </c:pt>
                <c:pt idx="773">
                  <c:v>0.29967813712807245</c:v>
                </c:pt>
                <c:pt idx="774">
                  <c:v>0.29976821705426354</c:v>
                </c:pt>
                <c:pt idx="775">
                  <c:v>0.29985806451612901</c:v>
                </c:pt>
                <c:pt idx="776">
                  <c:v>0.29994768041237119</c:v>
                </c:pt>
                <c:pt idx="777">
                  <c:v>0.30003706563706561</c:v>
                </c:pt>
                <c:pt idx="778">
                  <c:v>0.30012622107969156</c:v>
                </c:pt>
                <c:pt idx="779">
                  <c:v>0.30021514762516044</c:v>
                </c:pt>
                <c:pt idx="780">
                  <c:v>0.30030384615384614</c:v>
                </c:pt>
                <c:pt idx="781">
                  <c:v>0.30039231754161333</c:v>
                </c:pt>
                <c:pt idx="782">
                  <c:v>0.30048056265984652</c:v>
                </c:pt>
                <c:pt idx="783">
                  <c:v>0.30056858237547895</c:v>
                </c:pt>
                <c:pt idx="784">
                  <c:v>0.30065637755102037</c:v>
                </c:pt>
                <c:pt idx="785">
                  <c:v>0.30074394904458601</c:v>
                </c:pt>
                <c:pt idx="786">
                  <c:v>0.30083129770992367</c:v>
                </c:pt>
                <c:pt idx="787">
                  <c:v>0.30091842439644217</c:v>
                </c:pt>
                <c:pt idx="788">
                  <c:v>0.30100532994923862</c:v>
                </c:pt>
                <c:pt idx="789">
                  <c:v>0.30109201520912543</c:v>
                </c:pt>
                <c:pt idx="790">
                  <c:v>0.30117848101265821</c:v>
                </c:pt>
                <c:pt idx="791">
                  <c:v>0.30126472819216182</c:v>
                </c:pt>
                <c:pt idx="792">
                  <c:v>0.30135075757575758</c:v>
                </c:pt>
                <c:pt idx="793">
                  <c:v>0.30143656998738966</c:v>
                </c:pt>
                <c:pt idx="794">
                  <c:v>0.30152216624685135</c:v>
                </c:pt>
                <c:pt idx="795">
                  <c:v>0.30160754716981131</c:v>
                </c:pt>
                <c:pt idx="796">
                  <c:v>0.30169271356783922</c:v>
                </c:pt>
                <c:pt idx="797">
                  <c:v>0.30177766624843161</c:v>
                </c:pt>
                <c:pt idx="798">
                  <c:v>0.30186240601503761</c:v>
                </c:pt>
                <c:pt idx="799">
                  <c:v>0.30194693366708381</c:v>
                </c:pt>
                <c:pt idx="800">
                  <c:v>0.30203124999999997</c:v>
                </c:pt>
                <c:pt idx="801">
                  <c:v>0.30211535580524346</c:v>
                </c:pt>
                <c:pt idx="802">
                  <c:v>0.30219925187032415</c:v>
                </c:pt>
                <c:pt idx="803">
                  <c:v>0.30228293897882941</c:v>
                </c:pt>
                <c:pt idx="804">
                  <c:v>0.30236641791044772</c:v>
                </c:pt>
                <c:pt idx="805">
                  <c:v>0.30244968944099376</c:v>
                </c:pt>
                <c:pt idx="806">
                  <c:v>0.30253275434243176</c:v>
                </c:pt>
                <c:pt idx="807">
                  <c:v>0.30261561338289961</c:v>
                </c:pt>
                <c:pt idx="808">
                  <c:v>0.30269826732673266</c:v>
                </c:pt>
                <c:pt idx="809">
                  <c:v>0.30278071693448699</c:v>
                </c:pt>
                <c:pt idx="810">
                  <c:v>0.30286296296296294</c:v>
                </c:pt>
                <c:pt idx="811">
                  <c:v>0.30294500616522813</c:v>
                </c:pt>
                <c:pt idx="812">
                  <c:v>0.30302684729064039</c:v>
                </c:pt>
                <c:pt idx="813">
                  <c:v>0.30310848708487087</c:v>
                </c:pt>
                <c:pt idx="814">
                  <c:v>0.30318992628992625</c:v>
                </c:pt>
                <c:pt idx="815">
                  <c:v>0.30327116564417178</c:v>
                </c:pt>
                <c:pt idx="816">
                  <c:v>0.30335220588235295</c:v>
                </c:pt>
                <c:pt idx="817">
                  <c:v>0.30343304773561808</c:v>
                </c:pt>
                <c:pt idx="818">
                  <c:v>0.30351369193154037</c:v>
                </c:pt>
                <c:pt idx="819">
                  <c:v>0.30359413919413919</c:v>
                </c:pt>
                <c:pt idx="820">
                  <c:v>0.30367439024390241</c:v>
                </c:pt>
                <c:pt idx="821">
                  <c:v>0.30375444579780758</c:v>
                </c:pt>
                <c:pt idx="822">
                  <c:v>0.30383430656934307</c:v>
                </c:pt>
                <c:pt idx="823">
                  <c:v>0.30391397326852976</c:v>
                </c:pt>
                <c:pt idx="824">
                  <c:v>0.30399344660194172</c:v>
                </c:pt>
                <c:pt idx="825">
                  <c:v>0.30407272727272727</c:v>
                </c:pt>
                <c:pt idx="826">
                  <c:v>0.30415181598062957</c:v>
                </c:pt>
                <c:pt idx="827">
                  <c:v>0.30423071342200725</c:v>
                </c:pt>
                <c:pt idx="828">
                  <c:v>0.30430942028985508</c:v>
                </c:pt>
                <c:pt idx="829">
                  <c:v>0.30438793727382385</c:v>
                </c:pt>
                <c:pt idx="830">
                  <c:v>0.30446626506024094</c:v>
                </c:pt>
                <c:pt idx="831">
                  <c:v>0.30454440433212998</c:v>
                </c:pt>
                <c:pt idx="832">
                  <c:v>0.30462235576923075</c:v>
                </c:pt>
                <c:pt idx="833">
                  <c:v>0.30470012004801922</c:v>
                </c:pt>
                <c:pt idx="834">
                  <c:v>0.30477769784172659</c:v>
                </c:pt>
                <c:pt idx="835">
                  <c:v>0.3048550898203593</c:v>
                </c:pt>
                <c:pt idx="836">
                  <c:v>0.30493229665071775</c:v>
                </c:pt>
                <c:pt idx="837">
                  <c:v>0.30500931899641576</c:v>
                </c:pt>
                <c:pt idx="838">
                  <c:v>0.30508615751789975</c:v>
                </c:pt>
                <c:pt idx="839">
                  <c:v>0.30516281287246722</c:v>
                </c:pt>
                <c:pt idx="840">
                  <c:v>0.30523928571428571</c:v>
                </c:pt>
                <c:pt idx="841">
                  <c:v>0.30531557669441145</c:v>
                </c:pt>
                <c:pt idx="842">
                  <c:v>0.30539168646080761</c:v>
                </c:pt>
                <c:pt idx="843">
                  <c:v>0.305467615658363</c:v>
                </c:pt>
                <c:pt idx="844">
                  <c:v>0.30554336492890993</c:v>
                </c:pt>
                <c:pt idx="845">
                  <c:v>0.30561893491124259</c:v>
                </c:pt>
                <c:pt idx="846">
                  <c:v>0.3056943262411348</c:v>
                </c:pt>
                <c:pt idx="847">
                  <c:v>0.30576953955135772</c:v>
                </c:pt>
                <c:pt idx="848">
                  <c:v>0.30584457547169813</c:v>
                </c:pt>
                <c:pt idx="849">
                  <c:v>0.30591943462897525</c:v>
                </c:pt>
                <c:pt idx="850">
                  <c:v>0.30599411764705881</c:v>
                </c:pt>
                <c:pt idx="851">
                  <c:v>0.30606862514688604</c:v>
                </c:pt>
                <c:pt idx="852">
                  <c:v>0.30614295774647887</c:v>
                </c:pt>
                <c:pt idx="853">
                  <c:v>0.3062171160609613</c:v>
                </c:pt>
                <c:pt idx="854">
                  <c:v>0.30629110070257609</c:v>
                </c:pt>
                <c:pt idx="855">
                  <c:v>0.30636491228070173</c:v>
                </c:pt>
                <c:pt idx="856">
                  <c:v>0.30643855140186921</c:v>
                </c:pt>
                <c:pt idx="857">
                  <c:v>0.30651201866977829</c:v>
                </c:pt>
                <c:pt idx="858">
                  <c:v>0.30658531468531469</c:v>
                </c:pt>
                <c:pt idx="859">
                  <c:v>0.30665844004656573</c:v>
                </c:pt>
                <c:pt idx="860">
                  <c:v>0.3067313953488372</c:v>
                </c:pt>
                <c:pt idx="861">
                  <c:v>0.30680418118466901</c:v>
                </c:pt>
                <c:pt idx="862">
                  <c:v>0.30687679814385149</c:v>
                </c:pt>
                <c:pt idx="863">
                  <c:v>0.30694924681344149</c:v>
                </c:pt>
                <c:pt idx="864">
                  <c:v>0.30702152777777775</c:v>
                </c:pt>
                <c:pt idx="865">
                  <c:v>0.30709364161849712</c:v>
                </c:pt>
                <c:pt idx="866">
                  <c:v>0.3071655889145497</c:v>
                </c:pt>
                <c:pt idx="867">
                  <c:v>0.30723737024221454</c:v>
                </c:pt>
                <c:pt idx="868">
                  <c:v>0.30730898617511521</c:v>
                </c:pt>
                <c:pt idx="869">
                  <c:v>0.30738043728423475</c:v>
                </c:pt>
                <c:pt idx="870">
                  <c:v>0.30745172413793104</c:v>
                </c:pt>
                <c:pt idx="871">
                  <c:v>0.30752284730195178</c:v>
                </c:pt>
                <c:pt idx="872">
                  <c:v>0.30759380733944952</c:v>
                </c:pt>
                <c:pt idx="873">
                  <c:v>0.30766460481099656</c:v>
                </c:pt>
                <c:pt idx="874">
                  <c:v>0.30773524027459953</c:v>
                </c:pt>
                <c:pt idx="875">
                  <c:v>0.30780571428571429</c:v>
                </c:pt>
                <c:pt idx="876">
                  <c:v>0.30787602739726028</c:v>
                </c:pt>
                <c:pt idx="877">
                  <c:v>0.3079461801596351</c:v>
                </c:pt>
                <c:pt idx="878">
                  <c:v>0.30801617312072893</c:v>
                </c:pt>
                <c:pt idx="879">
                  <c:v>0.30808600682593856</c:v>
                </c:pt>
                <c:pt idx="880">
                  <c:v>0.30815568181818181</c:v>
                </c:pt>
                <c:pt idx="881">
                  <c:v>0.30822519863791148</c:v>
                </c:pt>
                <c:pt idx="882">
                  <c:v>0.30829455782312926</c:v>
                </c:pt>
                <c:pt idx="883">
                  <c:v>0.30836375990939979</c:v>
                </c:pt>
                <c:pt idx="884">
                  <c:v>0.30843280542986423</c:v>
                </c:pt>
                <c:pt idx="885">
                  <c:v>0.30850169491525425</c:v>
                </c:pt>
                <c:pt idx="886">
                  <c:v>0.30857042889390524</c:v>
                </c:pt>
                <c:pt idx="887">
                  <c:v>0.30863900789177001</c:v>
                </c:pt>
                <c:pt idx="888">
                  <c:v>0.30870743243243243</c:v>
                </c:pt>
                <c:pt idx="889">
                  <c:v>0.30877570303712032</c:v>
                </c:pt>
                <c:pt idx="890">
                  <c:v>0.30884382022471912</c:v>
                </c:pt>
                <c:pt idx="891">
                  <c:v>0.30891178451178453</c:v>
                </c:pt>
                <c:pt idx="892">
                  <c:v>0.30897959641255607</c:v>
                </c:pt>
                <c:pt idx="893">
                  <c:v>0.3090472564389698</c:v>
                </c:pt>
                <c:pt idx="894">
                  <c:v>0.30914462080536909</c:v>
                </c:pt>
                <c:pt idx="895">
                  <c:v>0.30931585586592175</c:v>
                </c:pt>
                <c:pt idx="896">
                  <c:v>0.30948670870535716</c:v>
                </c:pt>
                <c:pt idx="897">
                  <c:v>0.30965718060200664</c:v>
                </c:pt>
                <c:pt idx="898">
                  <c:v>0.3098272728285078</c:v>
                </c:pt>
                <c:pt idx="899">
                  <c:v>0.30999698665183534</c:v>
                </c:pt>
                <c:pt idx="900">
                  <c:v>0.31016632333333333</c:v>
                </c:pt>
                <c:pt idx="901">
                  <c:v>0.31033528412874584</c:v>
                </c:pt>
                <c:pt idx="902">
                  <c:v>0.31050387028824833</c:v>
                </c:pt>
                <c:pt idx="903">
                  <c:v>0.31067208305647842</c:v>
                </c:pt>
                <c:pt idx="904">
                  <c:v>0.31083992367256635</c:v>
                </c:pt>
                <c:pt idx="905">
                  <c:v>0.31100739337016575</c:v>
                </c:pt>
                <c:pt idx="906">
                  <c:v>0.31117449337748349</c:v>
                </c:pt>
                <c:pt idx="907">
                  <c:v>0.31134122491730981</c:v>
                </c:pt>
                <c:pt idx="908">
                  <c:v>0.31150758920704846</c:v>
                </c:pt>
                <c:pt idx="909">
                  <c:v>0.31167358745874585</c:v>
                </c:pt>
                <c:pt idx="910">
                  <c:v>0.31183922087912086</c:v>
                </c:pt>
                <c:pt idx="911">
                  <c:v>0.31200449066959385</c:v>
                </c:pt>
                <c:pt idx="912">
                  <c:v>0.31216939802631577</c:v>
                </c:pt>
                <c:pt idx="913">
                  <c:v>0.31233394414019716</c:v>
                </c:pt>
                <c:pt idx="914">
                  <c:v>0.31249813019693651</c:v>
                </c:pt>
                <c:pt idx="915">
                  <c:v>0.31266195737704916</c:v>
                </c:pt>
                <c:pt idx="916">
                  <c:v>0.31282542685589521</c:v>
                </c:pt>
                <c:pt idx="917">
                  <c:v>0.31298853980370772</c:v>
                </c:pt>
                <c:pt idx="918">
                  <c:v>0.31315129738562092</c:v>
                </c:pt>
                <c:pt idx="919">
                  <c:v>0.31331370076169746</c:v>
                </c:pt>
                <c:pt idx="920">
                  <c:v>0.31347575108695652</c:v>
                </c:pt>
                <c:pt idx="921">
                  <c:v>0.31363744951140066</c:v>
                </c:pt>
                <c:pt idx="922">
                  <c:v>0.31379879718004339</c:v>
                </c:pt>
                <c:pt idx="923">
                  <c:v>0.3139597952329361</c:v>
                </c:pt>
                <c:pt idx="924">
                  <c:v>0.3141204448051948</c:v>
                </c:pt>
                <c:pt idx="925">
                  <c:v>0.31428074702702702</c:v>
                </c:pt>
                <c:pt idx="926">
                  <c:v>0.31444070302375809</c:v>
                </c:pt>
                <c:pt idx="927">
                  <c:v>0.31460031391585758</c:v>
                </c:pt>
                <c:pt idx="928">
                  <c:v>0.31475958081896555</c:v>
                </c:pt>
                <c:pt idx="929">
                  <c:v>0.31491850484391815</c:v>
                </c:pt>
                <c:pt idx="930">
                  <c:v>0.31507708709677418</c:v>
                </c:pt>
                <c:pt idx="931">
                  <c:v>0.31523532867883997</c:v>
                </c:pt>
                <c:pt idx="932">
                  <c:v>0.31539323068669528</c:v>
                </c:pt>
                <c:pt idx="933">
                  <c:v>0.31555079421221865</c:v>
                </c:pt>
                <c:pt idx="934">
                  <c:v>0.31570802034261236</c:v>
                </c:pt>
                <c:pt idx="935">
                  <c:v>0.31586491016042778</c:v>
                </c:pt>
                <c:pt idx="936">
                  <c:v>0.31602146474358978</c:v>
                </c:pt>
                <c:pt idx="937">
                  <c:v>0.31617768516542155</c:v>
                </c:pt>
                <c:pt idx="938">
                  <c:v>0.31633357249466953</c:v>
                </c:pt>
                <c:pt idx="939">
                  <c:v>0.31648912779552713</c:v>
                </c:pt>
                <c:pt idx="940">
                  <c:v>0.31664435212765957</c:v>
                </c:pt>
                <c:pt idx="941">
                  <c:v>0.31679924654622743</c:v>
                </c:pt>
                <c:pt idx="942">
                  <c:v>0.31695381210191081</c:v>
                </c:pt>
                <c:pt idx="943">
                  <c:v>0.31710804984093321</c:v>
                </c:pt>
                <c:pt idx="944">
                  <c:v>0.31726196080508473</c:v>
                </c:pt>
                <c:pt idx="945">
                  <c:v>0.31741554603174604</c:v>
                </c:pt>
                <c:pt idx="946">
                  <c:v>0.31756880655391123</c:v>
                </c:pt>
                <c:pt idx="947">
                  <c:v>0.3177217434002112</c:v>
                </c:pt>
                <c:pt idx="948">
                  <c:v>0.31787435759493671</c:v>
                </c:pt>
                <c:pt idx="949">
                  <c:v>0.31802665015806109</c:v>
                </c:pt>
                <c:pt idx="950">
                  <c:v>0.31817862210526315</c:v>
                </c:pt>
                <c:pt idx="951">
                  <c:v>0.31833027444794953</c:v>
                </c:pt>
                <c:pt idx="952">
                  <c:v>0.31848160819327731</c:v>
                </c:pt>
                <c:pt idx="953">
                  <c:v>0.31863262434417627</c:v>
                </c:pt>
                <c:pt idx="954">
                  <c:v>0.31878332389937108</c:v>
                </c:pt>
                <c:pt idx="955">
                  <c:v>0.31893370785340314</c:v>
                </c:pt>
                <c:pt idx="956">
                  <c:v>0.31908377719665276</c:v>
                </c:pt>
                <c:pt idx="957">
                  <c:v>0.3192335329153605</c:v>
                </c:pt>
                <c:pt idx="958">
                  <c:v>0.31938297599164928</c:v>
                </c:pt>
                <c:pt idx="959">
                  <c:v>0.31953210740354537</c:v>
                </c:pt>
                <c:pt idx="960">
                  <c:v>0.31968092812499999</c:v>
                </c:pt>
                <c:pt idx="961">
                  <c:v>0.31982943912591055</c:v>
                </c:pt>
                <c:pt idx="962">
                  <c:v>0.31997764137214135</c:v>
                </c:pt>
                <c:pt idx="963">
                  <c:v>0.32012553582554515</c:v>
                </c:pt>
                <c:pt idx="964">
                  <c:v>0.32027312344398345</c:v>
                </c:pt>
                <c:pt idx="965">
                  <c:v>0.32042040518134712</c:v>
                </c:pt>
                <c:pt idx="966">
                  <c:v>0.32056738198757767</c:v>
                </c:pt>
                <c:pt idx="967">
                  <c:v>0.32071405480868664</c:v>
                </c:pt>
                <c:pt idx="968">
                  <c:v>0.32086042458677688</c:v>
                </c:pt>
                <c:pt idx="969">
                  <c:v>0.32100649226006195</c:v>
                </c:pt>
                <c:pt idx="970">
                  <c:v>0.32115225876288661</c:v>
                </c:pt>
                <c:pt idx="971">
                  <c:v>0.32129772502574666</c:v>
                </c:pt>
                <c:pt idx="972">
                  <c:v>0.32144289197530862</c:v>
                </c:pt>
                <c:pt idx="973">
                  <c:v>0.32158776053442961</c:v>
                </c:pt>
                <c:pt idx="974">
                  <c:v>0.32173233162217663</c:v>
                </c:pt>
                <c:pt idx="975">
                  <c:v>0.32187660615384617</c:v>
                </c:pt>
                <c:pt idx="976">
                  <c:v>0.32202058504098363</c:v>
                </c:pt>
                <c:pt idx="977">
                  <c:v>0.32216426919140223</c:v>
                </c:pt>
                <c:pt idx="978">
                  <c:v>0.32230765950920248</c:v>
                </c:pt>
                <c:pt idx="979">
                  <c:v>0.32245075689479064</c:v>
                </c:pt>
                <c:pt idx="980">
                  <c:v>0.32259356224489794</c:v>
                </c:pt>
                <c:pt idx="981">
                  <c:v>0.32273607645259939</c:v>
                </c:pt>
                <c:pt idx="982">
                  <c:v>0.32287830040733195</c:v>
                </c:pt>
                <c:pt idx="983">
                  <c:v>0.32302023499491356</c:v>
                </c:pt>
                <c:pt idx="984">
                  <c:v>0.323161881097561</c:v>
                </c:pt>
                <c:pt idx="985">
                  <c:v>0.32330323959390861</c:v>
                </c:pt>
                <c:pt idx="986">
                  <c:v>0.3234443113590264</c:v>
                </c:pt>
                <c:pt idx="987">
                  <c:v>0.32358509726443768</c:v>
                </c:pt>
                <c:pt idx="988">
                  <c:v>0.32372559817813767</c:v>
                </c:pt>
                <c:pt idx="989">
                  <c:v>0.32386581496461075</c:v>
                </c:pt>
                <c:pt idx="990">
                  <c:v>0.32400574848484848</c:v>
                </c:pt>
                <c:pt idx="991">
                  <c:v>0.32414539959636735</c:v>
                </c:pt>
                <c:pt idx="992">
                  <c:v>0.32428476915322579</c:v>
                </c:pt>
                <c:pt idx="993">
                  <c:v>0.32442385800604229</c:v>
                </c:pt>
                <c:pt idx="994">
                  <c:v>0.32456266700201208</c:v>
                </c:pt>
                <c:pt idx="995">
                  <c:v>0.32470119698492461</c:v>
                </c:pt>
                <c:pt idx="996">
                  <c:v>0.32483944879518073</c:v>
                </c:pt>
                <c:pt idx="997">
                  <c:v>0.32497742326980938</c:v>
                </c:pt>
                <c:pt idx="998">
                  <c:v>0.32511512124248498</c:v>
                </c:pt>
                <c:pt idx="999">
                  <c:v>0.32525254354354355</c:v>
                </c:pt>
                <c:pt idx="1000">
                  <c:v>0.32538969099999998</c:v>
                </c:pt>
                <c:pt idx="1001">
                  <c:v>0.32552656443556444</c:v>
                </c:pt>
                <c:pt idx="1002">
                  <c:v>0.32566316467065864</c:v>
                </c:pt>
                <c:pt idx="1003">
                  <c:v>0.32579949252243273</c:v>
                </c:pt>
                <c:pt idx="1004">
                  <c:v>0.32593554880478093</c:v>
                </c:pt>
                <c:pt idx="1005">
                  <c:v>0.32607133432835822</c:v>
                </c:pt>
                <c:pt idx="1006">
                  <c:v>0.32620684990059645</c:v>
                </c:pt>
                <c:pt idx="1007">
                  <c:v>0.32634209632571992</c:v>
                </c:pt>
                <c:pt idx="1008">
                  <c:v>0.32647707440476192</c:v>
                </c:pt>
                <c:pt idx="1009">
                  <c:v>0.3266117849355798</c:v>
                </c:pt>
                <c:pt idx="1010">
                  <c:v>0.32674622871287129</c:v>
                </c:pt>
                <c:pt idx="1011">
                  <c:v>0.32688040652818995</c:v>
                </c:pt>
                <c:pt idx="1012">
                  <c:v>0.32701431916996043</c:v>
                </c:pt>
                <c:pt idx="1013">
                  <c:v>0.32714796742349456</c:v>
                </c:pt>
                <c:pt idx="1014">
                  <c:v>0.32728135207100595</c:v>
                </c:pt>
                <c:pt idx="1015">
                  <c:v>0.32741447389162559</c:v>
                </c:pt>
                <c:pt idx="1016">
                  <c:v>0.32754733366141736</c:v>
                </c:pt>
                <c:pt idx="1017">
                  <c:v>0.32767993215339231</c:v>
                </c:pt>
                <c:pt idx="1018">
                  <c:v>0.32781227013752456</c:v>
                </c:pt>
                <c:pt idx="1019">
                  <c:v>0.32794434838076547</c:v>
                </c:pt>
                <c:pt idx="1020">
                  <c:v>0.32807616764705883</c:v>
                </c:pt>
                <c:pt idx="1021">
                  <c:v>0.32820772869735554</c:v>
                </c:pt>
                <c:pt idx="1022">
                  <c:v>0.32833903228962819</c:v>
                </c:pt>
                <c:pt idx="1023">
                  <c:v>0.32847007917888565</c:v>
                </c:pt>
                <c:pt idx="1024">
                  <c:v>0.32860087011718753</c:v>
                </c:pt>
                <c:pt idx="1025">
                  <c:v>0.32873140585365851</c:v>
                </c:pt>
                <c:pt idx="1026">
                  <c:v>0.32886168713450292</c:v>
                </c:pt>
                <c:pt idx="1027">
                  <c:v>0.32899171470301847</c:v>
                </c:pt>
                <c:pt idx="1028">
                  <c:v>0.32912148929961088</c:v>
                </c:pt>
                <c:pt idx="1029">
                  <c:v>0.32925101166180759</c:v>
                </c:pt>
                <c:pt idx="1030">
                  <c:v>0.32938028252427182</c:v>
                </c:pt>
                <c:pt idx="1031">
                  <c:v>0.32950930261881672</c:v>
                </c:pt>
                <c:pt idx="1032">
                  <c:v>0.32963807267441858</c:v>
                </c:pt>
                <c:pt idx="1033">
                  <c:v>0.32976659341723136</c:v>
                </c:pt>
                <c:pt idx="1034">
                  <c:v>0.32989486557059966</c:v>
                </c:pt>
                <c:pt idx="1035">
                  <c:v>0.33002288985507244</c:v>
                </c:pt>
                <c:pt idx="1036">
                  <c:v>0.330150666988417</c:v>
                </c:pt>
                <c:pt idx="1037">
                  <c:v>0.3302781976856316</c:v>
                </c:pt>
                <c:pt idx="1038">
                  <c:v>0.33040548265895953</c:v>
                </c:pt>
                <c:pt idx="1039">
                  <c:v>0.33053252261790184</c:v>
                </c:pt>
                <c:pt idx="1040">
                  <c:v>0.33065931826923078</c:v>
                </c:pt>
                <c:pt idx="1041">
                  <c:v>0.33078587031700291</c:v>
                </c:pt>
                <c:pt idx="1042">
                  <c:v>0.33091217946257195</c:v>
                </c:pt>
                <c:pt idx="1043">
                  <c:v>0.33103824640460211</c:v>
                </c:pt>
                <c:pt idx="1044">
                  <c:v>0.33116407183908048</c:v>
                </c:pt>
                <c:pt idx="1045">
                  <c:v>0.33128965645933012</c:v>
                </c:pt>
                <c:pt idx="1046">
                  <c:v>0.33141500095602294</c:v>
                </c:pt>
                <c:pt idx="1047">
                  <c:v>0.33154010601719197</c:v>
                </c:pt>
                <c:pt idx="1048">
                  <c:v>0.33166497232824427</c:v>
                </c:pt>
                <c:pt idx="1049">
                  <c:v>0.33178960057197332</c:v>
                </c:pt>
                <c:pt idx="1050">
                  <c:v>0.33191399142857142</c:v>
                </c:pt>
                <c:pt idx="1051">
                  <c:v>0.33203814557564226</c:v>
                </c:pt>
                <c:pt idx="1052">
                  <c:v>0.33216206368821288</c:v>
                </c:pt>
                <c:pt idx="1053">
                  <c:v>0.33228574643874642</c:v>
                </c:pt>
                <c:pt idx="1054">
                  <c:v>0.33240919449715373</c:v>
                </c:pt>
                <c:pt idx="1055">
                  <c:v>0.33253240853080568</c:v>
                </c:pt>
                <c:pt idx="1056">
                  <c:v>0.33265538920454546</c:v>
                </c:pt>
                <c:pt idx="1057">
                  <c:v>0.3327781371807001</c:v>
                </c:pt>
                <c:pt idx="1058">
                  <c:v>0.33290065311909262</c:v>
                </c:pt>
                <c:pt idx="1059">
                  <c:v>0.33302293767705388</c:v>
                </c:pt>
                <c:pt idx="1060">
                  <c:v>0.33314499150943394</c:v>
                </c:pt>
                <c:pt idx="1061">
                  <c:v>0.33326681526861451</c:v>
                </c:pt>
                <c:pt idx="1062">
                  <c:v>0.33338840960451976</c:v>
                </c:pt>
                <c:pt idx="1063">
                  <c:v>0.33350977516462843</c:v>
                </c:pt>
                <c:pt idx="1064">
                  <c:v>0.33363091259398497</c:v>
                </c:pt>
                <c:pt idx="1065">
                  <c:v>0.33375182253521124</c:v>
                </c:pt>
                <c:pt idx="1066">
                  <c:v>0.33387250562851783</c:v>
                </c:pt>
                <c:pt idx="1067">
                  <c:v>0.33399296251171506</c:v>
                </c:pt>
                <c:pt idx="1068">
                  <c:v>0.3341131938202247</c:v>
                </c:pt>
                <c:pt idx="1069">
                  <c:v>0.33423320018709074</c:v>
                </c:pt>
                <c:pt idx="1070">
                  <c:v>0.33435298224299065</c:v>
                </c:pt>
                <c:pt idx="1071">
                  <c:v>0.33447254061624654</c:v>
                </c:pt>
                <c:pt idx="1072">
                  <c:v>0.33459187593283579</c:v>
                </c:pt>
                <c:pt idx="1073">
                  <c:v>0.3347109888164026</c:v>
                </c:pt>
                <c:pt idx="1074">
                  <c:v>0.33482987988826818</c:v>
                </c:pt>
                <c:pt idx="1075">
                  <c:v>0.33494854976744187</c:v>
                </c:pt>
                <c:pt idx="1076">
                  <c:v>0.33506699907063198</c:v>
                </c:pt>
                <c:pt idx="1077">
                  <c:v>0.33518522841225623</c:v>
                </c:pt>
                <c:pt idx="1078">
                  <c:v>0.3353032384044527</c:v>
                </c:pt>
                <c:pt idx="1079">
                  <c:v>0.33542102965708992</c:v>
                </c:pt>
                <c:pt idx="1080">
                  <c:v>0.33553860277777775</c:v>
                </c:pt>
                <c:pt idx="1081">
                  <c:v>0.33565595837187789</c:v>
                </c:pt>
                <c:pt idx="1082">
                  <c:v>0.33577309704251385</c:v>
                </c:pt>
                <c:pt idx="1083">
                  <c:v>0.33589001939058172</c:v>
                </c:pt>
                <c:pt idx="1084">
                  <c:v>0.33600672601476017</c:v>
                </c:pt>
                <c:pt idx="1085">
                  <c:v>0.33612321751152074</c:v>
                </c:pt>
                <c:pt idx="1086">
                  <c:v>0.33623949447513812</c:v>
                </c:pt>
                <c:pt idx="1087">
                  <c:v>0.33635555749770008</c:v>
                </c:pt>
                <c:pt idx="1088">
                  <c:v>0.33647140716911766</c:v>
                </c:pt>
                <c:pt idx="1089">
                  <c:v>0.33658704407713502</c:v>
                </c:pt>
                <c:pt idx="1090">
                  <c:v>0.33670246880733945</c:v>
                </c:pt>
                <c:pt idx="1091">
                  <c:v>0.33681768194317141</c:v>
                </c:pt>
                <c:pt idx="1092">
                  <c:v>0.33693268406593407</c:v>
                </c:pt>
                <c:pt idx="1093">
                  <c:v>0.33704747575480332</c:v>
                </c:pt>
                <c:pt idx="1094">
                  <c:v>0.33716205758683732</c:v>
                </c:pt>
                <c:pt idx="1095">
                  <c:v>0.33727643013698627</c:v>
                </c:pt>
                <c:pt idx="1096">
                  <c:v>0.33739059397810223</c:v>
                </c:pt>
                <c:pt idx="1097">
                  <c:v>0.33750454968094801</c:v>
                </c:pt>
                <c:pt idx="1098">
                  <c:v>0.33761829781420766</c:v>
                </c:pt>
                <c:pt idx="1099">
                  <c:v>0.33773183894449504</c:v>
                </c:pt>
                <c:pt idx="1100">
                  <c:v>0.33784517363636363</c:v>
                </c:pt>
                <c:pt idx="1101">
                  <c:v>0.33795830245231612</c:v>
                </c:pt>
                <c:pt idx="1102">
                  <c:v>0.33807122595281303</c:v>
                </c:pt>
                <c:pt idx="1103">
                  <c:v>0.33818394469628288</c:v>
                </c:pt>
                <c:pt idx="1104">
                  <c:v>0.33829645923913043</c:v>
                </c:pt>
                <c:pt idx="1105">
                  <c:v>0.33840877013574661</c:v>
                </c:pt>
                <c:pt idx="1106">
                  <c:v>0.33852087793851721</c:v>
                </c:pt>
                <c:pt idx="1107">
                  <c:v>0.33863278319783197</c:v>
                </c:pt>
                <c:pt idx="1108">
                  <c:v>0.33874448646209387</c:v>
                </c:pt>
                <c:pt idx="1109">
                  <c:v>0.33885598827772773</c:v>
                </c:pt>
                <c:pt idx="1110">
                  <c:v>0.33896728918918917</c:v>
                </c:pt>
                <c:pt idx="1111">
                  <c:v>0.33907838973897392</c:v>
                </c:pt>
                <c:pt idx="1112">
                  <c:v>0.33918929046762586</c:v>
                </c:pt>
                <c:pt idx="1113">
                  <c:v>0.33929999191374666</c:v>
                </c:pt>
                <c:pt idx="1114">
                  <c:v>0.33941049461400363</c:v>
                </c:pt>
                <c:pt idx="1115">
                  <c:v>0.33952079910313898</c:v>
                </c:pt>
                <c:pt idx="1116">
                  <c:v>0.33963090591397849</c:v>
                </c:pt>
                <c:pt idx="1117">
                  <c:v>0.33974081557743957</c:v>
                </c:pt>
                <c:pt idx="1118">
                  <c:v>0.33985052862254023</c:v>
                </c:pt>
                <c:pt idx="1119">
                  <c:v>0.33996004557640752</c:v>
                </c:pt>
                <c:pt idx="1120">
                  <c:v>0.34006936696428569</c:v>
                </c:pt>
                <c:pt idx="1121">
                  <c:v>0.34017849330954508</c:v>
                </c:pt>
                <c:pt idx="1122">
                  <c:v>0.34028742513368981</c:v>
                </c:pt>
                <c:pt idx="1123">
                  <c:v>0.34039616295636688</c:v>
                </c:pt>
                <c:pt idx="1124">
                  <c:v>0.34050470729537369</c:v>
                </c:pt>
                <c:pt idx="1125">
                  <c:v>0.34061305866666663</c:v>
                </c:pt>
                <c:pt idx="1126">
                  <c:v>0.34072121758436946</c:v>
                </c:pt>
                <c:pt idx="1127">
                  <c:v>0.34082918456078082</c:v>
                </c:pt>
                <c:pt idx="1128">
                  <c:v>0.34093696010638297</c:v>
                </c:pt>
                <c:pt idx="1129">
                  <c:v>0.34104454472984946</c:v>
                </c:pt>
                <c:pt idx="1130">
                  <c:v>0.34115193893805307</c:v>
                </c:pt>
                <c:pt idx="1131">
                  <c:v>0.34125914323607426</c:v>
                </c:pt>
                <c:pt idx="1132">
                  <c:v>0.34136615812720844</c:v>
                </c:pt>
                <c:pt idx="1133">
                  <c:v>0.34147298411297439</c:v>
                </c:pt>
                <c:pt idx="1134">
                  <c:v>0.34157962169312173</c:v>
                </c:pt>
                <c:pt idx="1135">
                  <c:v>0.34168607136563878</c:v>
                </c:pt>
                <c:pt idx="1136">
                  <c:v>0.34179233362676059</c:v>
                </c:pt>
                <c:pt idx="1137">
                  <c:v>0.34189840897097623</c:v>
                </c:pt>
                <c:pt idx="1138">
                  <c:v>0.34200429789103692</c:v>
                </c:pt>
                <c:pt idx="1139">
                  <c:v>0.34211000087796317</c:v>
                </c:pt>
                <c:pt idx="1140">
                  <c:v>0.34221551842105263</c:v>
                </c:pt>
                <c:pt idx="1141">
                  <c:v>0.34232085100788784</c:v>
                </c:pt>
                <c:pt idx="1142">
                  <c:v>0.34242599912434324</c:v>
                </c:pt>
                <c:pt idx="1143">
                  <c:v>0.3425309632545932</c:v>
                </c:pt>
                <c:pt idx="1144">
                  <c:v>0.34263574388111889</c:v>
                </c:pt>
                <c:pt idx="1145">
                  <c:v>0.34274034148471616</c:v>
                </c:pt>
                <c:pt idx="1146">
                  <c:v>0.34284475654450264</c:v>
                </c:pt>
                <c:pt idx="1147">
                  <c:v>0.34294898953792502</c:v>
                </c:pt>
                <c:pt idx="1148">
                  <c:v>0.34305304094076655</c:v>
                </c:pt>
                <c:pt idx="1149">
                  <c:v>0.34315691122715408</c:v>
                </c:pt>
                <c:pt idx="1150">
                  <c:v>0.34326060086956522</c:v>
                </c:pt>
                <c:pt idx="1151">
                  <c:v>0.34336411033883579</c:v>
                </c:pt>
                <c:pt idx="1152">
                  <c:v>0.34346744010416663</c:v>
                </c:pt>
                <c:pt idx="1153">
                  <c:v>0.34357059063313095</c:v>
                </c:pt>
                <c:pt idx="1154">
                  <c:v>0.34367356239168112</c:v>
                </c:pt>
                <c:pt idx="1155">
                  <c:v>0.34377635584415583</c:v>
                </c:pt>
                <c:pt idx="1156">
                  <c:v>0.34387897145328722</c:v>
                </c:pt>
                <c:pt idx="1157">
                  <c:v>0.34398140968020741</c:v>
                </c:pt>
                <c:pt idx="1158">
                  <c:v>0.34408367098445597</c:v>
                </c:pt>
                <c:pt idx="1159">
                  <c:v>0.34418575582398619</c:v>
                </c:pt>
                <c:pt idx="1160">
                  <c:v>0.34428766465517241</c:v>
                </c:pt>
                <c:pt idx="1161">
                  <c:v>0.34438939793281653</c:v>
                </c:pt>
                <c:pt idx="1162">
                  <c:v>0.3444909561101549</c:v>
                </c:pt>
                <c:pt idx="1163">
                  <c:v>0.34459233963886499</c:v>
                </c:pt>
                <c:pt idx="1164">
                  <c:v>0.34469354896907217</c:v>
                </c:pt>
                <c:pt idx="1165">
                  <c:v>0.34479458454935624</c:v>
                </c:pt>
                <c:pt idx="1166">
                  <c:v>0.34489544682675816</c:v>
                </c:pt>
                <c:pt idx="1167">
                  <c:v>0.3449961362467866</c:v>
                </c:pt>
                <c:pt idx="1168">
                  <c:v>0.34509665325342465</c:v>
                </c:pt>
                <c:pt idx="1169">
                  <c:v>0.34519699828913603</c:v>
                </c:pt>
                <c:pt idx="1170">
                  <c:v>0.34529717179487179</c:v>
                </c:pt>
                <c:pt idx="1171">
                  <c:v>0.34539717421007687</c:v>
                </c:pt>
                <c:pt idx="1172">
                  <c:v>0.34549700597269623</c:v>
                </c:pt>
                <c:pt idx="1173">
                  <c:v>0.34559666751918161</c:v>
                </c:pt>
                <c:pt idx="1174">
                  <c:v>0.34569615928449748</c:v>
                </c:pt>
                <c:pt idx="1175">
                  <c:v>0.34579548170212765</c:v>
                </c:pt>
                <c:pt idx="1176">
                  <c:v>0.34589463520408165</c:v>
                </c:pt>
                <c:pt idx="1177">
                  <c:v>0.34599362022090058</c:v>
                </c:pt>
                <c:pt idx="1178">
                  <c:v>0.34609243718166383</c:v>
                </c:pt>
                <c:pt idx="1179">
                  <c:v>0.34619108651399494</c:v>
                </c:pt>
                <c:pt idx="1180">
                  <c:v>0.34628956864406779</c:v>
                </c:pt>
                <c:pt idx="1181">
                  <c:v>0.34638788399661308</c:v>
                </c:pt>
                <c:pt idx="1182">
                  <c:v>0.34648603299492386</c:v>
                </c:pt>
                <c:pt idx="1183">
                  <c:v>0.3465840160608622</c:v>
                </c:pt>
                <c:pt idx="1184">
                  <c:v>0.34668183361486488</c:v>
                </c:pt>
                <c:pt idx="1185">
                  <c:v>0.34677948607594938</c:v>
                </c:pt>
                <c:pt idx="1186">
                  <c:v>0.34687697386172006</c:v>
                </c:pt>
                <c:pt idx="1187">
                  <c:v>0.34697429738837404</c:v>
                </c:pt>
                <c:pt idx="1188">
                  <c:v>0.34707145707070708</c:v>
                </c:pt>
                <c:pt idx="1189">
                  <c:v>0.34716845332211943</c:v>
                </c:pt>
                <c:pt idx="1190">
                  <c:v>0.34726528655462185</c:v>
                </c:pt>
                <c:pt idx="1191">
                  <c:v>0.34736195717884133</c:v>
                </c:pt>
                <c:pt idx="1192">
                  <c:v>0.34745846560402682</c:v>
                </c:pt>
                <c:pt idx="1193">
                  <c:v>0.34755481223805534</c:v>
                </c:pt>
                <c:pt idx="1194">
                  <c:v>0.34765099748743722</c:v>
                </c:pt>
                <c:pt idx="1195">
                  <c:v>0.34774702175732219</c:v>
                </c:pt>
                <c:pt idx="1196">
                  <c:v>0.34784288545150505</c:v>
                </c:pt>
                <c:pt idx="1197">
                  <c:v>0.34793858897243107</c:v>
                </c:pt>
                <c:pt idx="1198">
                  <c:v>0.34803413272120198</c:v>
                </c:pt>
                <c:pt idx="1199">
                  <c:v>0.34812951709758133</c:v>
                </c:pt>
                <c:pt idx="1200">
                  <c:v>0.34822474250000002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85-4120-AD2F-CD81BDA20C1E}"/>
            </c:ext>
          </c:extLst>
        </c:ser>
        <c:ser>
          <c:idx val="0"/>
          <c:order val="1"/>
          <c:tx>
            <c:v>Jaðarskattur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Meðalskattur!$C$2:$C$1202</c:f>
              <c:numCache>
                <c:formatCode>General</c:formatCode>
                <c:ptCount val="1201"/>
                <c:pt idx="146" formatCode="0%">
                  <c:v>0.36940000000000001</c:v>
                </c:pt>
                <c:pt idx="147" formatCode="0%">
                  <c:v>0.36940000000000001</c:v>
                </c:pt>
                <c:pt idx="148" formatCode="0%">
                  <c:v>0.36940000000000001</c:v>
                </c:pt>
                <c:pt idx="149" formatCode="0%">
                  <c:v>0.36940000000000001</c:v>
                </c:pt>
                <c:pt idx="150" formatCode="0%">
                  <c:v>0.36940000000000001</c:v>
                </c:pt>
                <c:pt idx="151" formatCode="0%">
                  <c:v>0.36940000000000001</c:v>
                </c:pt>
                <c:pt idx="152" formatCode="0%">
                  <c:v>0.36940000000000001</c:v>
                </c:pt>
                <c:pt idx="153" formatCode="0%">
                  <c:v>0.36940000000000001</c:v>
                </c:pt>
                <c:pt idx="154" formatCode="0%">
                  <c:v>0.36940000000000001</c:v>
                </c:pt>
                <c:pt idx="155" formatCode="0%">
                  <c:v>0.36940000000000001</c:v>
                </c:pt>
                <c:pt idx="156" formatCode="0%">
                  <c:v>0.36940000000000001</c:v>
                </c:pt>
                <c:pt idx="157" formatCode="0%">
                  <c:v>0.36940000000000001</c:v>
                </c:pt>
                <c:pt idx="158" formatCode="0%">
                  <c:v>0.36940000000000001</c:v>
                </c:pt>
                <c:pt idx="159" formatCode="0%">
                  <c:v>0.36940000000000001</c:v>
                </c:pt>
                <c:pt idx="160" formatCode="0%">
                  <c:v>0.36940000000000001</c:v>
                </c:pt>
                <c:pt idx="161" formatCode="0%">
                  <c:v>0.36940000000000001</c:v>
                </c:pt>
                <c:pt idx="162" formatCode="0%">
                  <c:v>0.36940000000000001</c:v>
                </c:pt>
                <c:pt idx="163" formatCode="0%">
                  <c:v>0.36940000000000001</c:v>
                </c:pt>
                <c:pt idx="164" formatCode="0%">
                  <c:v>0.36940000000000001</c:v>
                </c:pt>
                <c:pt idx="165" formatCode="0%">
                  <c:v>0.36940000000000001</c:v>
                </c:pt>
                <c:pt idx="166" formatCode="0%">
                  <c:v>0.36940000000000001</c:v>
                </c:pt>
                <c:pt idx="167" formatCode="0%">
                  <c:v>0.36940000000000001</c:v>
                </c:pt>
                <c:pt idx="168" formatCode="0%">
                  <c:v>0.36940000000000001</c:v>
                </c:pt>
                <c:pt idx="169" formatCode="0%">
                  <c:v>0.36940000000000001</c:v>
                </c:pt>
                <c:pt idx="170" formatCode="0%">
                  <c:v>0.36940000000000001</c:v>
                </c:pt>
                <c:pt idx="171" formatCode="0%">
                  <c:v>0.36940000000000001</c:v>
                </c:pt>
                <c:pt idx="172" formatCode="0%">
                  <c:v>0.36940000000000001</c:v>
                </c:pt>
                <c:pt idx="173" formatCode="0%">
                  <c:v>0.36940000000000001</c:v>
                </c:pt>
                <c:pt idx="174" formatCode="0%">
                  <c:v>0.36940000000000001</c:v>
                </c:pt>
                <c:pt idx="175" formatCode="0%">
                  <c:v>0.36940000000000001</c:v>
                </c:pt>
                <c:pt idx="176" formatCode="0%">
                  <c:v>0.36940000000000001</c:v>
                </c:pt>
                <c:pt idx="177" formatCode="0%">
                  <c:v>0.36940000000000001</c:v>
                </c:pt>
                <c:pt idx="178" formatCode="0%">
                  <c:v>0.36940000000000001</c:v>
                </c:pt>
                <c:pt idx="179" formatCode="0%">
                  <c:v>0.36940000000000001</c:v>
                </c:pt>
                <c:pt idx="180" formatCode="0%">
                  <c:v>0.36940000000000001</c:v>
                </c:pt>
                <c:pt idx="181" formatCode="0%">
                  <c:v>0.36940000000000001</c:v>
                </c:pt>
                <c:pt idx="182" formatCode="0%">
                  <c:v>0.36940000000000001</c:v>
                </c:pt>
                <c:pt idx="183" formatCode="0%">
                  <c:v>0.36940000000000001</c:v>
                </c:pt>
                <c:pt idx="184" formatCode="0%">
                  <c:v>0.36940000000000001</c:v>
                </c:pt>
                <c:pt idx="185" formatCode="0%">
                  <c:v>0.36940000000000001</c:v>
                </c:pt>
                <c:pt idx="186" formatCode="0%">
                  <c:v>0.36940000000000001</c:v>
                </c:pt>
                <c:pt idx="187" formatCode="0%">
                  <c:v>0.36940000000000001</c:v>
                </c:pt>
                <c:pt idx="188" formatCode="0%">
                  <c:v>0.36940000000000001</c:v>
                </c:pt>
                <c:pt idx="189" formatCode="0%">
                  <c:v>0.36940000000000001</c:v>
                </c:pt>
                <c:pt idx="190" formatCode="0%">
                  <c:v>0.36940000000000001</c:v>
                </c:pt>
                <c:pt idx="191" formatCode="0%">
                  <c:v>0.36940000000000001</c:v>
                </c:pt>
                <c:pt idx="192" formatCode="0%">
                  <c:v>0.36940000000000001</c:v>
                </c:pt>
                <c:pt idx="193" formatCode="0%">
                  <c:v>0.36940000000000001</c:v>
                </c:pt>
                <c:pt idx="194" formatCode="0%">
                  <c:v>0.36940000000000001</c:v>
                </c:pt>
                <c:pt idx="195" formatCode="0%">
                  <c:v>0.36940000000000001</c:v>
                </c:pt>
                <c:pt idx="196" formatCode="0%">
                  <c:v>0.36940000000000001</c:v>
                </c:pt>
                <c:pt idx="197" formatCode="0%">
                  <c:v>0.36940000000000001</c:v>
                </c:pt>
                <c:pt idx="198" formatCode="0%">
                  <c:v>0.36940000000000001</c:v>
                </c:pt>
                <c:pt idx="199" formatCode="0%">
                  <c:v>0.36940000000000001</c:v>
                </c:pt>
                <c:pt idx="200" formatCode="0%">
                  <c:v>0.36940000000000001</c:v>
                </c:pt>
                <c:pt idx="201" formatCode="0%">
                  <c:v>0.36940000000000001</c:v>
                </c:pt>
                <c:pt idx="202" formatCode="0%">
                  <c:v>0.36940000000000001</c:v>
                </c:pt>
                <c:pt idx="203" formatCode="0%">
                  <c:v>0.36940000000000001</c:v>
                </c:pt>
                <c:pt idx="204" formatCode="0%">
                  <c:v>0.36940000000000001</c:v>
                </c:pt>
                <c:pt idx="205" formatCode="0%">
                  <c:v>0.36940000000000001</c:v>
                </c:pt>
                <c:pt idx="206" formatCode="0%">
                  <c:v>0.36940000000000001</c:v>
                </c:pt>
                <c:pt idx="207" formatCode="0%">
                  <c:v>0.36940000000000001</c:v>
                </c:pt>
                <c:pt idx="208" formatCode="0%">
                  <c:v>0.36940000000000001</c:v>
                </c:pt>
                <c:pt idx="209" formatCode="0%">
                  <c:v>0.36940000000000001</c:v>
                </c:pt>
                <c:pt idx="210" formatCode="0%">
                  <c:v>0.36940000000000001</c:v>
                </c:pt>
                <c:pt idx="211" formatCode="0%">
                  <c:v>0.36940000000000001</c:v>
                </c:pt>
                <c:pt idx="212" formatCode="0%">
                  <c:v>0.36940000000000001</c:v>
                </c:pt>
                <c:pt idx="213" formatCode="0%">
                  <c:v>0.36940000000000001</c:v>
                </c:pt>
                <c:pt idx="214" formatCode="0%">
                  <c:v>0.36940000000000001</c:v>
                </c:pt>
                <c:pt idx="215" formatCode="0%">
                  <c:v>0.36940000000000001</c:v>
                </c:pt>
                <c:pt idx="216" formatCode="0%">
                  <c:v>0.36940000000000001</c:v>
                </c:pt>
                <c:pt idx="217" formatCode="0%">
                  <c:v>0.36940000000000001</c:v>
                </c:pt>
                <c:pt idx="218" formatCode="0%">
                  <c:v>0.36940000000000001</c:v>
                </c:pt>
                <c:pt idx="219" formatCode="0%">
                  <c:v>0.36940000000000001</c:v>
                </c:pt>
                <c:pt idx="220" formatCode="0%">
                  <c:v>0.36940000000000001</c:v>
                </c:pt>
                <c:pt idx="221" formatCode="0%">
                  <c:v>0.36940000000000001</c:v>
                </c:pt>
                <c:pt idx="222" formatCode="0%">
                  <c:v>0.36940000000000001</c:v>
                </c:pt>
                <c:pt idx="223" formatCode="0%">
                  <c:v>0.36940000000000001</c:v>
                </c:pt>
                <c:pt idx="224" formatCode="0%">
                  <c:v>0.36940000000000001</c:v>
                </c:pt>
                <c:pt idx="225" formatCode="0%">
                  <c:v>0.36940000000000001</c:v>
                </c:pt>
                <c:pt idx="226" formatCode="0%">
                  <c:v>0.36940000000000001</c:v>
                </c:pt>
                <c:pt idx="227" formatCode="0%">
                  <c:v>0.36940000000000001</c:v>
                </c:pt>
                <c:pt idx="228" formatCode="0%">
                  <c:v>0.36940000000000001</c:v>
                </c:pt>
                <c:pt idx="229" formatCode="0%">
                  <c:v>0.36940000000000001</c:v>
                </c:pt>
                <c:pt idx="230" formatCode="0%">
                  <c:v>0.36940000000000001</c:v>
                </c:pt>
                <c:pt idx="231" formatCode="0%">
                  <c:v>0.36940000000000001</c:v>
                </c:pt>
                <c:pt idx="232" formatCode="0%">
                  <c:v>0.36940000000000001</c:v>
                </c:pt>
                <c:pt idx="233" formatCode="0%">
                  <c:v>0.36940000000000001</c:v>
                </c:pt>
                <c:pt idx="234" formatCode="0%">
                  <c:v>0.36940000000000001</c:v>
                </c:pt>
                <c:pt idx="235" formatCode="0%">
                  <c:v>0.36940000000000001</c:v>
                </c:pt>
                <c:pt idx="236" formatCode="0%">
                  <c:v>0.36940000000000001</c:v>
                </c:pt>
                <c:pt idx="237" formatCode="0%">
                  <c:v>0.36940000000000001</c:v>
                </c:pt>
                <c:pt idx="238" formatCode="0%">
                  <c:v>0.36940000000000001</c:v>
                </c:pt>
                <c:pt idx="239" formatCode="0%">
                  <c:v>0.36940000000000001</c:v>
                </c:pt>
                <c:pt idx="240" formatCode="0%">
                  <c:v>0.36940000000000001</c:v>
                </c:pt>
                <c:pt idx="241" formatCode="0%">
                  <c:v>0.36940000000000001</c:v>
                </c:pt>
                <c:pt idx="242" formatCode="0%">
                  <c:v>0.36940000000000001</c:v>
                </c:pt>
                <c:pt idx="243" formatCode="0%">
                  <c:v>0.36940000000000001</c:v>
                </c:pt>
                <c:pt idx="244" formatCode="0%">
                  <c:v>0.36940000000000001</c:v>
                </c:pt>
                <c:pt idx="245" formatCode="0%">
                  <c:v>0.36940000000000001</c:v>
                </c:pt>
                <c:pt idx="246" formatCode="0%">
                  <c:v>0.36940000000000001</c:v>
                </c:pt>
                <c:pt idx="247" formatCode="0%">
                  <c:v>0.36940000000000001</c:v>
                </c:pt>
                <c:pt idx="248" formatCode="0%">
                  <c:v>0.36940000000000001</c:v>
                </c:pt>
                <c:pt idx="249" formatCode="0%">
                  <c:v>0.36940000000000001</c:v>
                </c:pt>
                <c:pt idx="250" formatCode="0%">
                  <c:v>0.36940000000000001</c:v>
                </c:pt>
                <c:pt idx="251" formatCode="0%">
                  <c:v>0.36940000000000001</c:v>
                </c:pt>
                <c:pt idx="252" formatCode="0%">
                  <c:v>0.36940000000000001</c:v>
                </c:pt>
                <c:pt idx="253" formatCode="0%">
                  <c:v>0.36940000000000001</c:v>
                </c:pt>
                <c:pt idx="254" formatCode="0%">
                  <c:v>0.36940000000000001</c:v>
                </c:pt>
                <c:pt idx="255" formatCode="0%">
                  <c:v>0.36940000000000001</c:v>
                </c:pt>
                <c:pt idx="256" formatCode="0%">
                  <c:v>0.36940000000000001</c:v>
                </c:pt>
                <c:pt idx="257" formatCode="0%">
                  <c:v>0.36940000000000001</c:v>
                </c:pt>
                <c:pt idx="258" formatCode="0%">
                  <c:v>0.36940000000000001</c:v>
                </c:pt>
                <c:pt idx="259" formatCode="0%">
                  <c:v>0.36940000000000001</c:v>
                </c:pt>
                <c:pt idx="260" formatCode="0%">
                  <c:v>0.36940000000000001</c:v>
                </c:pt>
                <c:pt idx="261" formatCode="0%">
                  <c:v>0.36940000000000001</c:v>
                </c:pt>
                <c:pt idx="262" formatCode="0%">
                  <c:v>0.36940000000000001</c:v>
                </c:pt>
                <c:pt idx="263" formatCode="0%">
                  <c:v>0.36940000000000001</c:v>
                </c:pt>
                <c:pt idx="264" formatCode="0%">
                  <c:v>0.36940000000000001</c:v>
                </c:pt>
                <c:pt idx="265" formatCode="0%">
                  <c:v>0.36940000000000001</c:v>
                </c:pt>
                <c:pt idx="266" formatCode="0%">
                  <c:v>0.36940000000000001</c:v>
                </c:pt>
                <c:pt idx="267" formatCode="0%">
                  <c:v>0.36940000000000001</c:v>
                </c:pt>
                <c:pt idx="268" formatCode="0%">
                  <c:v>0.36940000000000001</c:v>
                </c:pt>
                <c:pt idx="269" formatCode="0%">
                  <c:v>0.36940000000000001</c:v>
                </c:pt>
                <c:pt idx="270" formatCode="0%">
                  <c:v>0.36940000000000001</c:v>
                </c:pt>
                <c:pt idx="271" formatCode="0%">
                  <c:v>0.36940000000000001</c:v>
                </c:pt>
                <c:pt idx="272" formatCode="0%">
                  <c:v>0.36940000000000001</c:v>
                </c:pt>
                <c:pt idx="273" formatCode="0%">
                  <c:v>0.36940000000000001</c:v>
                </c:pt>
                <c:pt idx="274" formatCode="0%">
                  <c:v>0.36940000000000001</c:v>
                </c:pt>
                <c:pt idx="275" formatCode="0%">
                  <c:v>0.36940000000000001</c:v>
                </c:pt>
                <c:pt idx="276" formatCode="0%">
                  <c:v>0.36940000000000001</c:v>
                </c:pt>
                <c:pt idx="277" formatCode="0%">
                  <c:v>0.36940000000000001</c:v>
                </c:pt>
                <c:pt idx="278" formatCode="0%">
                  <c:v>0.36940000000000001</c:v>
                </c:pt>
                <c:pt idx="279" formatCode="0%">
                  <c:v>0.36940000000000001</c:v>
                </c:pt>
                <c:pt idx="280" formatCode="0%">
                  <c:v>0.36940000000000001</c:v>
                </c:pt>
                <c:pt idx="281" formatCode="0%">
                  <c:v>0.36940000000000001</c:v>
                </c:pt>
                <c:pt idx="282" formatCode="0%">
                  <c:v>0.36940000000000001</c:v>
                </c:pt>
                <c:pt idx="283" formatCode="0%">
                  <c:v>0.36940000000000001</c:v>
                </c:pt>
                <c:pt idx="284" formatCode="0%">
                  <c:v>0.36940000000000001</c:v>
                </c:pt>
                <c:pt idx="285" formatCode="0%">
                  <c:v>0.36940000000000001</c:v>
                </c:pt>
                <c:pt idx="286" formatCode="0%">
                  <c:v>0.36940000000000001</c:v>
                </c:pt>
                <c:pt idx="287" formatCode="0%">
                  <c:v>0.36940000000000001</c:v>
                </c:pt>
                <c:pt idx="288" formatCode="0%">
                  <c:v>0.36940000000000001</c:v>
                </c:pt>
                <c:pt idx="289" formatCode="0%">
                  <c:v>0.36940000000000001</c:v>
                </c:pt>
                <c:pt idx="290" formatCode="0%">
                  <c:v>0.36940000000000001</c:v>
                </c:pt>
                <c:pt idx="291" formatCode="0%">
                  <c:v>0.36940000000000001</c:v>
                </c:pt>
                <c:pt idx="292" formatCode="0%">
                  <c:v>0.36940000000000001</c:v>
                </c:pt>
                <c:pt idx="293" formatCode="0%">
                  <c:v>0.36940000000000001</c:v>
                </c:pt>
                <c:pt idx="294" formatCode="0%">
                  <c:v>0.36940000000000001</c:v>
                </c:pt>
                <c:pt idx="295" formatCode="0%">
                  <c:v>0.36940000000000001</c:v>
                </c:pt>
                <c:pt idx="296" formatCode="0%">
                  <c:v>0.36940000000000001</c:v>
                </c:pt>
                <c:pt idx="297" formatCode="0%">
                  <c:v>0.36940000000000001</c:v>
                </c:pt>
                <c:pt idx="298" formatCode="0%">
                  <c:v>0.36940000000000001</c:v>
                </c:pt>
                <c:pt idx="299" formatCode="0%">
                  <c:v>0.36940000000000001</c:v>
                </c:pt>
                <c:pt idx="300" formatCode="0%">
                  <c:v>0.36940000000000001</c:v>
                </c:pt>
                <c:pt idx="301" formatCode="0%">
                  <c:v>0.36940000000000001</c:v>
                </c:pt>
                <c:pt idx="302" formatCode="0%">
                  <c:v>0.36940000000000001</c:v>
                </c:pt>
                <c:pt idx="303" formatCode="0%">
                  <c:v>0.36940000000000001</c:v>
                </c:pt>
                <c:pt idx="304" formatCode="0%">
                  <c:v>0.36940000000000001</c:v>
                </c:pt>
                <c:pt idx="305" formatCode="0%">
                  <c:v>0.36940000000000001</c:v>
                </c:pt>
                <c:pt idx="306" formatCode="0%">
                  <c:v>0.36940000000000001</c:v>
                </c:pt>
                <c:pt idx="307" formatCode="0%">
                  <c:v>0.36940000000000001</c:v>
                </c:pt>
                <c:pt idx="308" formatCode="0%">
                  <c:v>0.36940000000000001</c:v>
                </c:pt>
                <c:pt idx="309" formatCode="0%">
                  <c:v>0.36940000000000001</c:v>
                </c:pt>
                <c:pt idx="310" formatCode="0%">
                  <c:v>0.36940000000000001</c:v>
                </c:pt>
                <c:pt idx="311" formatCode="0%">
                  <c:v>0.36940000000000001</c:v>
                </c:pt>
                <c:pt idx="312" formatCode="0%">
                  <c:v>0.36940000000000001</c:v>
                </c:pt>
                <c:pt idx="313" formatCode="0%">
                  <c:v>0.36940000000000001</c:v>
                </c:pt>
                <c:pt idx="314" formatCode="0%">
                  <c:v>0.36940000000000001</c:v>
                </c:pt>
                <c:pt idx="315" formatCode="0%">
                  <c:v>0.36940000000000001</c:v>
                </c:pt>
                <c:pt idx="316" formatCode="0%">
                  <c:v>0.36940000000000001</c:v>
                </c:pt>
                <c:pt idx="317" formatCode="0%">
                  <c:v>0.36940000000000001</c:v>
                </c:pt>
                <c:pt idx="318" formatCode="0%">
                  <c:v>0.36940000000000001</c:v>
                </c:pt>
                <c:pt idx="319" formatCode="0%">
                  <c:v>0.36940000000000001</c:v>
                </c:pt>
                <c:pt idx="320" formatCode="0%">
                  <c:v>0.36940000000000001</c:v>
                </c:pt>
                <c:pt idx="321" formatCode="0%">
                  <c:v>0.36940000000000001</c:v>
                </c:pt>
                <c:pt idx="322" formatCode="0%">
                  <c:v>0.36940000000000001</c:v>
                </c:pt>
                <c:pt idx="323" formatCode="0%">
                  <c:v>0.36940000000000001</c:v>
                </c:pt>
                <c:pt idx="324" formatCode="0%">
                  <c:v>0.36940000000000001</c:v>
                </c:pt>
                <c:pt idx="325" formatCode="0%">
                  <c:v>0.36940000000000001</c:v>
                </c:pt>
                <c:pt idx="326" formatCode="0%">
                  <c:v>0.36940000000000001</c:v>
                </c:pt>
                <c:pt idx="327" formatCode="0%">
                  <c:v>0.36940000000000001</c:v>
                </c:pt>
                <c:pt idx="328" formatCode="0%">
                  <c:v>0.36940000000000001</c:v>
                </c:pt>
                <c:pt idx="329" formatCode="0%">
                  <c:v>0.36940000000000001</c:v>
                </c:pt>
                <c:pt idx="330" formatCode="0%">
                  <c:v>0.36940000000000001</c:v>
                </c:pt>
                <c:pt idx="331" formatCode="0%">
                  <c:v>0.36940000000000001</c:v>
                </c:pt>
                <c:pt idx="332" formatCode="0%">
                  <c:v>0.36940000000000001</c:v>
                </c:pt>
                <c:pt idx="333" formatCode="0%">
                  <c:v>0.36940000000000001</c:v>
                </c:pt>
                <c:pt idx="334" formatCode="0%">
                  <c:v>0.36940000000000001</c:v>
                </c:pt>
                <c:pt idx="335" formatCode="0%">
                  <c:v>0.36940000000000001</c:v>
                </c:pt>
                <c:pt idx="336" formatCode="0%">
                  <c:v>0.36940000000000001</c:v>
                </c:pt>
                <c:pt idx="337" formatCode="0%">
                  <c:v>0.36940000000000001</c:v>
                </c:pt>
                <c:pt idx="338" formatCode="0%">
                  <c:v>0.36940000000000001</c:v>
                </c:pt>
                <c:pt idx="339" formatCode="0%">
                  <c:v>0.36940000000000001</c:v>
                </c:pt>
                <c:pt idx="340" formatCode="0%">
                  <c:v>0.36940000000000001</c:v>
                </c:pt>
                <c:pt idx="341" formatCode="0%">
                  <c:v>0.36940000000000001</c:v>
                </c:pt>
                <c:pt idx="342" formatCode="0%">
                  <c:v>0.36940000000000001</c:v>
                </c:pt>
                <c:pt idx="343" formatCode="0%">
                  <c:v>0.36940000000000001</c:v>
                </c:pt>
                <c:pt idx="344" formatCode="0%">
                  <c:v>0.36940000000000001</c:v>
                </c:pt>
                <c:pt idx="345" formatCode="0%">
                  <c:v>0.36940000000000001</c:v>
                </c:pt>
                <c:pt idx="346" formatCode="0%">
                  <c:v>0.36940000000000001</c:v>
                </c:pt>
                <c:pt idx="347" formatCode="0%">
                  <c:v>0.36940000000000001</c:v>
                </c:pt>
                <c:pt idx="348" formatCode="0%">
                  <c:v>0.36940000000000001</c:v>
                </c:pt>
                <c:pt idx="349" formatCode="0%">
                  <c:v>0.36940000000000001</c:v>
                </c:pt>
                <c:pt idx="350" formatCode="0%">
                  <c:v>0.36940000000000001</c:v>
                </c:pt>
                <c:pt idx="351" formatCode="0%">
                  <c:v>0.36940000000000001</c:v>
                </c:pt>
                <c:pt idx="352" formatCode="0%">
                  <c:v>0.36940000000000001</c:v>
                </c:pt>
                <c:pt idx="353" formatCode="0%">
                  <c:v>0.36940000000000001</c:v>
                </c:pt>
                <c:pt idx="354" formatCode="0%">
                  <c:v>0.36940000000000001</c:v>
                </c:pt>
                <c:pt idx="355" formatCode="0%">
                  <c:v>0.36940000000000001</c:v>
                </c:pt>
                <c:pt idx="356" formatCode="0%">
                  <c:v>0.36940000000000001</c:v>
                </c:pt>
                <c:pt idx="357" formatCode="0%">
                  <c:v>0.36940000000000001</c:v>
                </c:pt>
                <c:pt idx="358" formatCode="0%">
                  <c:v>0.36940000000000001</c:v>
                </c:pt>
                <c:pt idx="359" formatCode="0%">
                  <c:v>0.36940000000000001</c:v>
                </c:pt>
                <c:pt idx="360" formatCode="0%">
                  <c:v>0.36940000000000001</c:v>
                </c:pt>
                <c:pt idx="361" formatCode="0%">
                  <c:v>0.36940000000000001</c:v>
                </c:pt>
                <c:pt idx="362" formatCode="0%">
                  <c:v>0.36940000000000001</c:v>
                </c:pt>
                <c:pt idx="363" formatCode="0%">
                  <c:v>0.36940000000000001</c:v>
                </c:pt>
                <c:pt idx="364" formatCode="0%">
                  <c:v>0.36940000000000001</c:v>
                </c:pt>
                <c:pt idx="365" formatCode="0%">
                  <c:v>0.36940000000000001</c:v>
                </c:pt>
                <c:pt idx="366" formatCode="0%">
                  <c:v>0.36940000000000001</c:v>
                </c:pt>
                <c:pt idx="367" formatCode="0%">
                  <c:v>0.36940000000000001</c:v>
                </c:pt>
                <c:pt idx="368" formatCode="0%">
                  <c:v>0.36940000000000001</c:v>
                </c:pt>
                <c:pt idx="369" formatCode="0%">
                  <c:v>0.36940000000000001</c:v>
                </c:pt>
                <c:pt idx="370" formatCode="0%">
                  <c:v>0.36940000000000001</c:v>
                </c:pt>
                <c:pt idx="371" formatCode="0%">
                  <c:v>0.36940000000000001</c:v>
                </c:pt>
                <c:pt idx="372" formatCode="0%">
                  <c:v>0.36940000000000001</c:v>
                </c:pt>
                <c:pt idx="373" formatCode="0%">
                  <c:v>0.36940000000000001</c:v>
                </c:pt>
                <c:pt idx="374" formatCode="0%">
                  <c:v>0.36940000000000001</c:v>
                </c:pt>
                <c:pt idx="375" formatCode="0%">
                  <c:v>0.36940000000000001</c:v>
                </c:pt>
                <c:pt idx="376" formatCode="0%">
                  <c:v>0.36940000000000001</c:v>
                </c:pt>
                <c:pt idx="377" formatCode="0%">
                  <c:v>0.36940000000000001</c:v>
                </c:pt>
                <c:pt idx="378" formatCode="0%">
                  <c:v>0.36940000000000001</c:v>
                </c:pt>
                <c:pt idx="379" formatCode="0%">
                  <c:v>0.36940000000000001</c:v>
                </c:pt>
                <c:pt idx="380" formatCode="0%">
                  <c:v>0.36940000000000001</c:v>
                </c:pt>
                <c:pt idx="381" formatCode="0%">
                  <c:v>0.36940000000000001</c:v>
                </c:pt>
                <c:pt idx="382" formatCode="0%">
                  <c:v>0.36940000000000001</c:v>
                </c:pt>
                <c:pt idx="383" formatCode="0%">
                  <c:v>0.36940000000000001</c:v>
                </c:pt>
                <c:pt idx="384" formatCode="0%">
                  <c:v>0.36940000000000001</c:v>
                </c:pt>
                <c:pt idx="385" formatCode="0%">
                  <c:v>0.36940000000000001</c:v>
                </c:pt>
                <c:pt idx="386" formatCode="0%">
                  <c:v>0.36940000000000001</c:v>
                </c:pt>
                <c:pt idx="387" formatCode="0%">
                  <c:v>0.36940000000000001</c:v>
                </c:pt>
                <c:pt idx="388" formatCode="0%">
                  <c:v>0.36940000000000001</c:v>
                </c:pt>
                <c:pt idx="389" formatCode="0%">
                  <c:v>0.36940000000000001</c:v>
                </c:pt>
                <c:pt idx="390" formatCode="0%">
                  <c:v>0.36940000000000001</c:v>
                </c:pt>
                <c:pt idx="391" formatCode="0%">
                  <c:v>0.36940000000000001</c:v>
                </c:pt>
                <c:pt idx="392" formatCode="0%">
                  <c:v>0.36940000000000001</c:v>
                </c:pt>
                <c:pt idx="393" formatCode="0%">
                  <c:v>0.36940000000000001</c:v>
                </c:pt>
                <c:pt idx="394" formatCode="0%">
                  <c:v>0.36940000000000001</c:v>
                </c:pt>
                <c:pt idx="395" formatCode="0%">
                  <c:v>0.36940000000000001</c:v>
                </c:pt>
                <c:pt idx="396" formatCode="0%">
                  <c:v>0.36940000000000001</c:v>
                </c:pt>
                <c:pt idx="397" formatCode="0%">
                  <c:v>0.36940000000000001</c:v>
                </c:pt>
                <c:pt idx="398" formatCode="0%">
                  <c:v>0.36940000000000001</c:v>
                </c:pt>
                <c:pt idx="399" formatCode="0%">
                  <c:v>0.36940000000000001</c:v>
                </c:pt>
                <c:pt idx="400" formatCode="0%">
                  <c:v>0.36940000000000001</c:v>
                </c:pt>
                <c:pt idx="401" formatCode="0%">
                  <c:v>0.36940000000000001</c:v>
                </c:pt>
                <c:pt idx="402" formatCode="0%">
                  <c:v>0.36940000000000001</c:v>
                </c:pt>
                <c:pt idx="403" formatCode="0%">
                  <c:v>0.36940000000000001</c:v>
                </c:pt>
                <c:pt idx="404" formatCode="0%">
                  <c:v>0.36940000000000001</c:v>
                </c:pt>
                <c:pt idx="405" formatCode="0%">
                  <c:v>0.36940000000000001</c:v>
                </c:pt>
                <c:pt idx="406" formatCode="0%">
                  <c:v>0.36940000000000001</c:v>
                </c:pt>
                <c:pt idx="407" formatCode="0%">
                  <c:v>0.36940000000000001</c:v>
                </c:pt>
                <c:pt idx="408" formatCode="0%">
                  <c:v>0.36940000000000001</c:v>
                </c:pt>
                <c:pt idx="409" formatCode="0%">
                  <c:v>0.36940000000000001</c:v>
                </c:pt>
                <c:pt idx="410" formatCode="0%">
                  <c:v>0.36940000000000001</c:v>
                </c:pt>
                <c:pt idx="411" formatCode="0%">
                  <c:v>0.36940000000000001</c:v>
                </c:pt>
                <c:pt idx="412" formatCode="0%">
                  <c:v>0.36940000000000001</c:v>
                </c:pt>
                <c:pt idx="413" formatCode="0%">
                  <c:v>0.36940000000000001</c:v>
                </c:pt>
                <c:pt idx="414" formatCode="0%">
                  <c:v>0.36940000000000001</c:v>
                </c:pt>
                <c:pt idx="415" formatCode="0%">
                  <c:v>0.36940000000000001</c:v>
                </c:pt>
                <c:pt idx="416" formatCode="0%">
                  <c:v>0.36940000000000001</c:v>
                </c:pt>
                <c:pt idx="417" formatCode="0%">
                  <c:v>0.36940000000000001</c:v>
                </c:pt>
                <c:pt idx="418" formatCode="0%">
                  <c:v>0.36940000000000001</c:v>
                </c:pt>
                <c:pt idx="419" formatCode="0%">
                  <c:v>0.36940000000000001</c:v>
                </c:pt>
                <c:pt idx="420" formatCode="0%">
                  <c:v>0.36940000000000001</c:v>
                </c:pt>
                <c:pt idx="421" formatCode="0%">
                  <c:v>0.36940000000000001</c:v>
                </c:pt>
                <c:pt idx="422" formatCode="0%">
                  <c:v>0.36940000000000001</c:v>
                </c:pt>
                <c:pt idx="423" formatCode="0%">
                  <c:v>0.36940000000000001</c:v>
                </c:pt>
                <c:pt idx="424" formatCode="0%">
                  <c:v>0.36940000000000001</c:v>
                </c:pt>
                <c:pt idx="425" formatCode="0%">
                  <c:v>0.36940000000000001</c:v>
                </c:pt>
                <c:pt idx="426" formatCode="0%">
                  <c:v>0.36940000000000001</c:v>
                </c:pt>
                <c:pt idx="427" formatCode="0%">
                  <c:v>0.36940000000000001</c:v>
                </c:pt>
                <c:pt idx="428" formatCode="0%">
                  <c:v>0.36940000000000001</c:v>
                </c:pt>
                <c:pt idx="429" formatCode="0%">
                  <c:v>0.36940000000000001</c:v>
                </c:pt>
                <c:pt idx="430" formatCode="0%">
                  <c:v>0.36940000000000001</c:v>
                </c:pt>
                <c:pt idx="431" formatCode="0%">
                  <c:v>0.36940000000000001</c:v>
                </c:pt>
                <c:pt idx="432" formatCode="0%">
                  <c:v>0.36940000000000001</c:v>
                </c:pt>
                <c:pt idx="433" formatCode="0%">
                  <c:v>0.36940000000000001</c:v>
                </c:pt>
                <c:pt idx="434" formatCode="0%">
                  <c:v>0.36940000000000001</c:v>
                </c:pt>
                <c:pt idx="435" formatCode="0%">
                  <c:v>0.36940000000000001</c:v>
                </c:pt>
                <c:pt idx="436" formatCode="0%">
                  <c:v>0.36940000000000001</c:v>
                </c:pt>
                <c:pt idx="437" formatCode="0%">
                  <c:v>0.36940000000000001</c:v>
                </c:pt>
                <c:pt idx="438" formatCode="0%">
                  <c:v>0.36940000000000001</c:v>
                </c:pt>
                <c:pt idx="439" formatCode="0%">
                  <c:v>0.36940000000000001</c:v>
                </c:pt>
                <c:pt idx="440" formatCode="0%">
                  <c:v>0.36940000000000001</c:v>
                </c:pt>
                <c:pt idx="441" formatCode="0%">
                  <c:v>0.36940000000000001</c:v>
                </c:pt>
                <c:pt idx="442" formatCode="0%">
                  <c:v>0.36940000000000001</c:v>
                </c:pt>
                <c:pt idx="443" formatCode="0%">
                  <c:v>0.36940000000000001</c:v>
                </c:pt>
                <c:pt idx="444" formatCode="0%">
                  <c:v>0.36940000000000001</c:v>
                </c:pt>
                <c:pt idx="445" formatCode="0%">
                  <c:v>0.36940000000000001</c:v>
                </c:pt>
                <c:pt idx="446" formatCode="0%">
                  <c:v>0.36940000000000001</c:v>
                </c:pt>
                <c:pt idx="447" formatCode="0%">
                  <c:v>0.36940000000000001</c:v>
                </c:pt>
                <c:pt idx="448" formatCode="0%">
                  <c:v>0.36940000000000001</c:v>
                </c:pt>
                <c:pt idx="449" formatCode="0%">
                  <c:v>0.36940000000000001</c:v>
                </c:pt>
                <c:pt idx="450" formatCode="0%">
                  <c:v>0.36940000000000001</c:v>
                </c:pt>
                <c:pt idx="451" formatCode="0%">
                  <c:v>0.36940000000000001</c:v>
                </c:pt>
                <c:pt idx="452" formatCode="0%">
                  <c:v>0.36940000000000001</c:v>
                </c:pt>
                <c:pt idx="453" formatCode="0%">
                  <c:v>0.36940000000000001</c:v>
                </c:pt>
                <c:pt idx="454" formatCode="0%">
                  <c:v>0.36940000000000001</c:v>
                </c:pt>
                <c:pt idx="455" formatCode="0%">
                  <c:v>0.36940000000000001</c:v>
                </c:pt>
                <c:pt idx="456" formatCode="0%">
                  <c:v>0.36940000000000001</c:v>
                </c:pt>
                <c:pt idx="457" formatCode="0%">
                  <c:v>0.36940000000000001</c:v>
                </c:pt>
                <c:pt idx="458" formatCode="0%">
                  <c:v>0.36940000000000001</c:v>
                </c:pt>
                <c:pt idx="459" formatCode="0%">
                  <c:v>0.36940000000000001</c:v>
                </c:pt>
                <c:pt idx="460" formatCode="0%">
                  <c:v>0.36940000000000001</c:v>
                </c:pt>
                <c:pt idx="461" formatCode="0%">
                  <c:v>0.36940000000000001</c:v>
                </c:pt>
                <c:pt idx="462" formatCode="0%">
                  <c:v>0.36940000000000001</c:v>
                </c:pt>
                <c:pt idx="463" formatCode="0%">
                  <c:v>0.36940000000000001</c:v>
                </c:pt>
                <c:pt idx="464" formatCode="0%">
                  <c:v>0.36940000000000001</c:v>
                </c:pt>
                <c:pt idx="465" formatCode="0%">
                  <c:v>0.36940000000000001</c:v>
                </c:pt>
                <c:pt idx="466" formatCode="0%">
                  <c:v>0.36940000000000001</c:v>
                </c:pt>
                <c:pt idx="467" formatCode="0%">
                  <c:v>0.36940000000000001</c:v>
                </c:pt>
                <c:pt idx="468" formatCode="0%">
                  <c:v>0.36940000000000001</c:v>
                </c:pt>
                <c:pt idx="469" formatCode="0%">
                  <c:v>0.36940000000000001</c:v>
                </c:pt>
                <c:pt idx="470" formatCode="0%">
                  <c:v>0.36940000000000001</c:v>
                </c:pt>
                <c:pt idx="471" formatCode="0%">
                  <c:v>0.36940000000000001</c:v>
                </c:pt>
                <c:pt idx="472" formatCode="0%">
                  <c:v>0.36940000000000001</c:v>
                </c:pt>
                <c:pt idx="473" formatCode="0%">
                  <c:v>0.36940000000000001</c:v>
                </c:pt>
                <c:pt idx="474" formatCode="0%">
                  <c:v>0.36940000000000001</c:v>
                </c:pt>
                <c:pt idx="475" formatCode="0%">
                  <c:v>0.36940000000000001</c:v>
                </c:pt>
                <c:pt idx="476" formatCode="0%">
                  <c:v>0.36940000000000001</c:v>
                </c:pt>
                <c:pt idx="477" formatCode="0%">
                  <c:v>0.36940000000000001</c:v>
                </c:pt>
                <c:pt idx="478" formatCode="0%">
                  <c:v>0.36940000000000001</c:v>
                </c:pt>
                <c:pt idx="479" formatCode="0%">
                  <c:v>0.36940000000000001</c:v>
                </c:pt>
                <c:pt idx="480" formatCode="0%">
                  <c:v>0.36940000000000001</c:v>
                </c:pt>
                <c:pt idx="481" formatCode="0%">
                  <c:v>0.36940000000000001</c:v>
                </c:pt>
                <c:pt idx="482" formatCode="0%">
                  <c:v>0.36940000000000001</c:v>
                </c:pt>
                <c:pt idx="483" formatCode="0%">
                  <c:v>0.36940000000000001</c:v>
                </c:pt>
                <c:pt idx="484" formatCode="0%">
                  <c:v>0.36940000000000001</c:v>
                </c:pt>
                <c:pt idx="485" formatCode="0%">
                  <c:v>0.36940000000000001</c:v>
                </c:pt>
                <c:pt idx="486" formatCode="0%">
                  <c:v>0.36940000000000001</c:v>
                </c:pt>
                <c:pt idx="487" formatCode="0%">
                  <c:v>0.36940000000000001</c:v>
                </c:pt>
                <c:pt idx="488" formatCode="0%">
                  <c:v>0.36940000000000001</c:v>
                </c:pt>
                <c:pt idx="489" formatCode="0%">
                  <c:v>0.36940000000000001</c:v>
                </c:pt>
                <c:pt idx="490" formatCode="0%">
                  <c:v>0.36940000000000001</c:v>
                </c:pt>
                <c:pt idx="491" formatCode="0%">
                  <c:v>0.36940000000000001</c:v>
                </c:pt>
                <c:pt idx="492" formatCode="0%">
                  <c:v>0.36940000000000001</c:v>
                </c:pt>
                <c:pt idx="493" formatCode="0%">
                  <c:v>0.36940000000000001</c:v>
                </c:pt>
                <c:pt idx="494" formatCode="0%">
                  <c:v>0.36940000000000001</c:v>
                </c:pt>
                <c:pt idx="495" formatCode="0%">
                  <c:v>0.36940000000000001</c:v>
                </c:pt>
                <c:pt idx="496" formatCode="0%">
                  <c:v>0.36940000000000001</c:v>
                </c:pt>
                <c:pt idx="497" formatCode="0%">
                  <c:v>0.36940000000000001</c:v>
                </c:pt>
                <c:pt idx="498" formatCode="0%">
                  <c:v>0.36940000000000001</c:v>
                </c:pt>
                <c:pt idx="499" formatCode="0%">
                  <c:v>0.36940000000000001</c:v>
                </c:pt>
                <c:pt idx="500" formatCode="0%">
                  <c:v>0.36940000000000001</c:v>
                </c:pt>
                <c:pt idx="501" formatCode="0%">
                  <c:v>0.36940000000000001</c:v>
                </c:pt>
                <c:pt idx="502" formatCode="0%">
                  <c:v>0.36940000000000001</c:v>
                </c:pt>
                <c:pt idx="503" formatCode="0%">
                  <c:v>0.36940000000000001</c:v>
                </c:pt>
                <c:pt idx="504" formatCode="0%">
                  <c:v>0.36940000000000001</c:v>
                </c:pt>
                <c:pt idx="505" formatCode="0%">
                  <c:v>0.36940000000000001</c:v>
                </c:pt>
                <c:pt idx="506" formatCode="0%">
                  <c:v>0.36940000000000001</c:v>
                </c:pt>
                <c:pt idx="507" formatCode="0%">
                  <c:v>0.36940000000000001</c:v>
                </c:pt>
                <c:pt idx="508" formatCode="0%">
                  <c:v>0.36940000000000001</c:v>
                </c:pt>
                <c:pt idx="509" formatCode="0%">
                  <c:v>0.36940000000000001</c:v>
                </c:pt>
                <c:pt idx="510" formatCode="0%">
                  <c:v>0.36940000000000001</c:v>
                </c:pt>
                <c:pt idx="511" formatCode="0%">
                  <c:v>0.36940000000000001</c:v>
                </c:pt>
                <c:pt idx="512" formatCode="0%">
                  <c:v>0.36940000000000001</c:v>
                </c:pt>
                <c:pt idx="513" formatCode="0%">
                  <c:v>0.36940000000000001</c:v>
                </c:pt>
                <c:pt idx="514" formatCode="0%">
                  <c:v>0.36940000000000001</c:v>
                </c:pt>
                <c:pt idx="515" formatCode="0%">
                  <c:v>0.36940000000000001</c:v>
                </c:pt>
                <c:pt idx="516" formatCode="0%">
                  <c:v>0.36940000000000001</c:v>
                </c:pt>
                <c:pt idx="517" formatCode="0%">
                  <c:v>0.36940000000000001</c:v>
                </c:pt>
                <c:pt idx="518" formatCode="0%">
                  <c:v>0.36940000000000001</c:v>
                </c:pt>
                <c:pt idx="519" formatCode="0%">
                  <c:v>0.36940000000000001</c:v>
                </c:pt>
                <c:pt idx="520" formatCode="0%">
                  <c:v>0.36940000000000001</c:v>
                </c:pt>
                <c:pt idx="521" formatCode="0%">
                  <c:v>0.36940000000000001</c:v>
                </c:pt>
                <c:pt idx="522" formatCode="0%">
                  <c:v>0.36940000000000001</c:v>
                </c:pt>
                <c:pt idx="523" formatCode="0%">
                  <c:v>0.36940000000000001</c:v>
                </c:pt>
                <c:pt idx="524" formatCode="0%">
                  <c:v>0.36940000000000001</c:v>
                </c:pt>
                <c:pt idx="525" formatCode="0%">
                  <c:v>0.36940000000000001</c:v>
                </c:pt>
                <c:pt idx="526" formatCode="0%">
                  <c:v>0.36940000000000001</c:v>
                </c:pt>
                <c:pt idx="527" formatCode="0%">
                  <c:v>0.36940000000000001</c:v>
                </c:pt>
                <c:pt idx="528" formatCode="0%">
                  <c:v>0.36940000000000001</c:v>
                </c:pt>
                <c:pt idx="529" formatCode="0%">
                  <c:v>0.36940000000000001</c:v>
                </c:pt>
                <c:pt idx="530" formatCode="0%">
                  <c:v>0.36940000000000001</c:v>
                </c:pt>
                <c:pt idx="531" formatCode="0%">
                  <c:v>0.36940000000000001</c:v>
                </c:pt>
                <c:pt idx="532" formatCode="0%">
                  <c:v>0.36940000000000001</c:v>
                </c:pt>
                <c:pt idx="533" formatCode="0%">
                  <c:v>0.36940000000000001</c:v>
                </c:pt>
                <c:pt idx="534" formatCode="0%">
                  <c:v>0.36940000000000001</c:v>
                </c:pt>
                <c:pt idx="535" formatCode="0%">
                  <c:v>0.36940000000000001</c:v>
                </c:pt>
                <c:pt idx="536" formatCode="0%">
                  <c:v>0.36940000000000001</c:v>
                </c:pt>
                <c:pt idx="537" formatCode="0%">
                  <c:v>0.36940000000000001</c:v>
                </c:pt>
                <c:pt idx="538" formatCode="0%">
                  <c:v>0.36940000000000001</c:v>
                </c:pt>
                <c:pt idx="539" formatCode="0%">
                  <c:v>0.36940000000000001</c:v>
                </c:pt>
                <c:pt idx="540" formatCode="0%">
                  <c:v>0.36940000000000001</c:v>
                </c:pt>
                <c:pt idx="541" formatCode="0%">
                  <c:v>0.36940000000000001</c:v>
                </c:pt>
                <c:pt idx="542" formatCode="0%">
                  <c:v>0.36940000000000001</c:v>
                </c:pt>
                <c:pt idx="543" formatCode="0%">
                  <c:v>0.36940000000000001</c:v>
                </c:pt>
                <c:pt idx="544" formatCode="0%">
                  <c:v>0.36940000000000001</c:v>
                </c:pt>
                <c:pt idx="545" formatCode="0%">
                  <c:v>0.36940000000000001</c:v>
                </c:pt>
                <c:pt idx="546" formatCode="0%">
                  <c:v>0.36940000000000001</c:v>
                </c:pt>
                <c:pt idx="547" formatCode="0%">
                  <c:v>0.36940000000000001</c:v>
                </c:pt>
                <c:pt idx="548" formatCode="0%">
                  <c:v>0.36940000000000001</c:v>
                </c:pt>
                <c:pt idx="549" formatCode="0%">
                  <c:v>0.36940000000000001</c:v>
                </c:pt>
                <c:pt idx="550" formatCode="0%">
                  <c:v>0.36940000000000001</c:v>
                </c:pt>
                <c:pt idx="551" formatCode="0%">
                  <c:v>0.36940000000000001</c:v>
                </c:pt>
                <c:pt idx="552" formatCode="0%">
                  <c:v>0.36940000000000001</c:v>
                </c:pt>
                <c:pt idx="553" formatCode="0%">
                  <c:v>0.36940000000000001</c:v>
                </c:pt>
                <c:pt idx="554" formatCode="0%">
                  <c:v>0.36940000000000001</c:v>
                </c:pt>
                <c:pt idx="555" formatCode="0%">
                  <c:v>0.36940000000000001</c:v>
                </c:pt>
                <c:pt idx="556" formatCode="0%">
                  <c:v>0.36940000000000001</c:v>
                </c:pt>
                <c:pt idx="557" formatCode="0%">
                  <c:v>0.36940000000000001</c:v>
                </c:pt>
                <c:pt idx="558" formatCode="0%">
                  <c:v>0.36940000000000001</c:v>
                </c:pt>
                <c:pt idx="559" formatCode="0%">
                  <c:v>0.36940000000000001</c:v>
                </c:pt>
                <c:pt idx="560" formatCode="0%">
                  <c:v>0.36940000000000001</c:v>
                </c:pt>
                <c:pt idx="561" formatCode="0%">
                  <c:v>0.36940000000000001</c:v>
                </c:pt>
                <c:pt idx="562" formatCode="0%">
                  <c:v>0.36940000000000001</c:v>
                </c:pt>
                <c:pt idx="563" formatCode="0%">
                  <c:v>0.36940000000000001</c:v>
                </c:pt>
                <c:pt idx="564" formatCode="0%">
                  <c:v>0.36940000000000001</c:v>
                </c:pt>
                <c:pt idx="565" formatCode="0%">
                  <c:v>0.36940000000000001</c:v>
                </c:pt>
                <c:pt idx="566" formatCode="0%">
                  <c:v>0.36940000000000001</c:v>
                </c:pt>
                <c:pt idx="567" formatCode="0%">
                  <c:v>0.36940000000000001</c:v>
                </c:pt>
                <c:pt idx="568" formatCode="0%">
                  <c:v>0.36940000000000001</c:v>
                </c:pt>
                <c:pt idx="569" formatCode="0%">
                  <c:v>0.36940000000000001</c:v>
                </c:pt>
                <c:pt idx="570" formatCode="0%">
                  <c:v>0.36940000000000001</c:v>
                </c:pt>
                <c:pt idx="571" formatCode="0%">
                  <c:v>0.36940000000000001</c:v>
                </c:pt>
                <c:pt idx="572" formatCode="0%">
                  <c:v>0.36940000000000001</c:v>
                </c:pt>
                <c:pt idx="573" formatCode="0%">
                  <c:v>0.36940000000000001</c:v>
                </c:pt>
                <c:pt idx="574" formatCode="0%">
                  <c:v>0.36940000000000001</c:v>
                </c:pt>
                <c:pt idx="575" formatCode="0%">
                  <c:v>0.36940000000000001</c:v>
                </c:pt>
                <c:pt idx="576" formatCode="0%">
                  <c:v>0.36940000000000001</c:v>
                </c:pt>
                <c:pt idx="577" formatCode="0%">
                  <c:v>0.36940000000000001</c:v>
                </c:pt>
                <c:pt idx="578" formatCode="0%">
                  <c:v>0.36940000000000001</c:v>
                </c:pt>
                <c:pt idx="579" formatCode="0%">
                  <c:v>0.36940000000000001</c:v>
                </c:pt>
                <c:pt idx="580" formatCode="0%">
                  <c:v>0.36940000000000001</c:v>
                </c:pt>
                <c:pt idx="581" formatCode="0%">
                  <c:v>0.36940000000000001</c:v>
                </c:pt>
                <c:pt idx="582" formatCode="0%">
                  <c:v>0.36940000000000001</c:v>
                </c:pt>
                <c:pt idx="583" formatCode="0%">
                  <c:v>0.36940000000000001</c:v>
                </c:pt>
                <c:pt idx="584" formatCode="0%">
                  <c:v>0.36940000000000001</c:v>
                </c:pt>
                <c:pt idx="585" formatCode="0%">
                  <c:v>0.36940000000000001</c:v>
                </c:pt>
                <c:pt idx="586" formatCode="0%">
                  <c:v>0.36940000000000001</c:v>
                </c:pt>
                <c:pt idx="587" formatCode="0%">
                  <c:v>0.36940000000000001</c:v>
                </c:pt>
                <c:pt idx="588" formatCode="0%">
                  <c:v>0.36940000000000001</c:v>
                </c:pt>
                <c:pt idx="589" formatCode="0%">
                  <c:v>0.36940000000000001</c:v>
                </c:pt>
                <c:pt idx="590" formatCode="0%">
                  <c:v>0.36940000000000001</c:v>
                </c:pt>
                <c:pt idx="591" formatCode="0%">
                  <c:v>0.36940000000000001</c:v>
                </c:pt>
                <c:pt idx="592" formatCode="0%">
                  <c:v>0.36940000000000001</c:v>
                </c:pt>
                <c:pt idx="593" formatCode="0%">
                  <c:v>0.36940000000000001</c:v>
                </c:pt>
                <c:pt idx="594" formatCode="0%">
                  <c:v>0.36940000000000001</c:v>
                </c:pt>
                <c:pt idx="595" formatCode="0%">
                  <c:v>0.36940000000000001</c:v>
                </c:pt>
                <c:pt idx="596" formatCode="0%">
                  <c:v>0.36940000000000001</c:v>
                </c:pt>
                <c:pt idx="597" formatCode="0%">
                  <c:v>0.36940000000000001</c:v>
                </c:pt>
                <c:pt idx="598" formatCode="0%">
                  <c:v>0.36940000000000001</c:v>
                </c:pt>
                <c:pt idx="599" formatCode="0%">
                  <c:v>0.36940000000000001</c:v>
                </c:pt>
                <c:pt idx="600" formatCode="0%">
                  <c:v>0.36940000000000001</c:v>
                </c:pt>
                <c:pt idx="601" formatCode="0%">
                  <c:v>0.36940000000000001</c:v>
                </c:pt>
                <c:pt idx="602" formatCode="0%">
                  <c:v>0.36940000000000001</c:v>
                </c:pt>
                <c:pt idx="603" formatCode="0%">
                  <c:v>0.36940000000000001</c:v>
                </c:pt>
                <c:pt idx="604" formatCode="0%">
                  <c:v>0.36940000000000001</c:v>
                </c:pt>
                <c:pt idx="605" formatCode="0%">
                  <c:v>0.36940000000000001</c:v>
                </c:pt>
                <c:pt idx="606" formatCode="0%">
                  <c:v>0.36940000000000001</c:v>
                </c:pt>
                <c:pt idx="607" formatCode="0%">
                  <c:v>0.36940000000000001</c:v>
                </c:pt>
                <c:pt idx="608" formatCode="0%">
                  <c:v>0.36940000000000001</c:v>
                </c:pt>
                <c:pt idx="609" formatCode="0%">
                  <c:v>0.36940000000000001</c:v>
                </c:pt>
                <c:pt idx="610" formatCode="0%">
                  <c:v>0.36940000000000001</c:v>
                </c:pt>
                <c:pt idx="611" formatCode="0%">
                  <c:v>0.36940000000000001</c:v>
                </c:pt>
                <c:pt idx="612" formatCode="0%">
                  <c:v>0.36940000000000001</c:v>
                </c:pt>
                <c:pt idx="613" formatCode="0%">
                  <c:v>0.36940000000000001</c:v>
                </c:pt>
                <c:pt idx="614" formatCode="0%">
                  <c:v>0.36940000000000001</c:v>
                </c:pt>
                <c:pt idx="615" formatCode="0%">
                  <c:v>0.36940000000000001</c:v>
                </c:pt>
                <c:pt idx="616" formatCode="0%">
                  <c:v>0.36940000000000001</c:v>
                </c:pt>
                <c:pt idx="617" formatCode="0%">
                  <c:v>0.36940000000000001</c:v>
                </c:pt>
                <c:pt idx="618" formatCode="0%">
                  <c:v>0.36940000000000001</c:v>
                </c:pt>
                <c:pt idx="619" formatCode="0%">
                  <c:v>0.36940000000000001</c:v>
                </c:pt>
                <c:pt idx="620" formatCode="0%">
                  <c:v>0.36940000000000001</c:v>
                </c:pt>
                <c:pt idx="621" formatCode="0%">
                  <c:v>0.36940000000000001</c:v>
                </c:pt>
                <c:pt idx="622" formatCode="0%">
                  <c:v>0.36940000000000001</c:v>
                </c:pt>
                <c:pt idx="623" formatCode="0%">
                  <c:v>0.36940000000000001</c:v>
                </c:pt>
                <c:pt idx="624" formatCode="0%">
                  <c:v>0.36940000000000001</c:v>
                </c:pt>
                <c:pt idx="625" formatCode="0%">
                  <c:v>0.36940000000000001</c:v>
                </c:pt>
                <c:pt idx="626" formatCode="0%">
                  <c:v>0.36940000000000001</c:v>
                </c:pt>
                <c:pt idx="627" formatCode="0%">
                  <c:v>0.36940000000000001</c:v>
                </c:pt>
                <c:pt idx="628" formatCode="0%">
                  <c:v>0.36940000000000001</c:v>
                </c:pt>
                <c:pt idx="629" formatCode="0%">
                  <c:v>0.36940000000000001</c:v>
                </c:pt>
                <c:pt idx="630" formatCode="0%">
                  <c:v>0.36940000000000001</c:v>
                </c:pt>
                <c:pt idx="631" formatCode="0%">
                  <c:v>0.36940000000000001</c:v>
                </c:pt>
                <c:pt idx="632" formatCode="0%">
                  <c:v>0.36940000000000001</c:v>
                </c:pt>
                <c:pt idx="633" formatCode="0%">
                  <c:v>0.36940000000000001</c:v>
                </c:pt>
                <c:pt idx="634" formatCode="0%">
                  <c:v>0.36940000000000001</c:v>
                </c:pt>
                <c:pt idx="635" formatCode="0%">
                  <c:v>0.36940000000000001</c:v>
                </c:pt>
                <c:pt idx="636" formatCode="0%">
                  <c:v>0.36940000000000001</c:v>
                </c:pt>
                <c:pt idx="637" formatCode="0%">
                  <c:v>0.36940000000000001</c:v>
                </c:pt>
                <c:pt idx="638" formatCode="0%">
                  <c:v>0.36940000000000001</c:v>
                </c:pt>
                <c:pt idx="639" formatCode="0%">
                  <c:v>0.36940000000000001</c:v>
                </c:pt>
                <c:pt idx="640" formatCode="0%">
                  <c:v>0.36940000000000001</c:v>
                </c:pt>
                <c:pt idx="641" formatCode="0%">
                  <c:v>0.36940000000000001</c:v>
                </c:pt>
                <c:pt idx="642" formatCode="0%">
                  <c:v>0.36940000000000001</c:v>
                </c:pt>
                <c:pt idx="643" formatCode="0%">
                  <c:v>0.36940000000000001</c:v>
                </c:pt>
                <c:pt idx="644" formatCode="0%">
                  <c:v>0.36940000000000001</c:v>
                </c:pt>
                <c:pt idx="645" formatCode="0%">
                  <c:v>0.36940000000000001</c:v>
                </c:pt>
                <c:pt idx="646" formatCode="0%">
                  <c:v>0.36940000000000001</c:v>
                </c:pt>
                <c:pt idx="647" formatCode="0%">
                  <c:v>0.36940000000000001</c:v>
                </c:pt>
                <c:pt idx="648" formatCode="0%">
                  <c:v>0.36940000000000001</c:v>
                </c:pt>
                <c:pt idx="649" formatCode="0%">
                  <c:v>0.36940000000000001</c:v>
                </c:pt>
                <c:pt idx="650" formatCode="0%">
                  <c:v>0.36940000000000001</c:v>
                </c:pt>
                <c:pt idx="651" formatCode="0%">
                  <c:v>0.36940000000000001</c:v>
                </c:pt>
                <c:pt idx="652" formatCode="0%">
                  <c:v>0.36940000000000001</c:v>
                </c:pt>
                <c:pt idx="653" formatCode="0%">
                  <c:v>0.36940000000000001</c:v>
                </c:pt>
                <c:pt idx="654" formatCode="0%">
                  <c:v>0.36940000000000001</c:v>
                </c:pt>
                <c:pt idx="655" formatCode="0%">
                  <c:v>0.36940000000000001</c:v>
                </c:pt>
                <c:pt idx="656" formatCode="0%">
                  <c:v>0.36940000000000001</c:v>
                </c:pt>
                <c:pt idx="657" formatCode="0%">
                  <c:v>0.36940000000000001</c:v>
                </c:pt>
                <c:pt idx="658" formatCode="0%">
                  <c:v>0.36940000000000001</c:v>
                </c:pt>
                <c:pt idx="659" formatCode="0%">
                  <c:v>0.36940000000000001</c:v>
                </c:pt>
                <c:pt idx="660" formatCode="0%">
                  <c:v>0.36940000000000001</c:v>
                </c:pt>
                <c:pt idx="661" formatCode="0%">
                  <c:v>0.36940000000000001</c:v>
                </c:pt>
                <c:pt idx="662" formatCode="0%">
                  <c:v>0.36940000000000001</c:v>
                </c:pt>
                <c:pt idx="663" formatCode="0%">
                  <c:v>0.36940000000000001</c:v>
                </c:pt>
                <c:pt idx="664" formatCode="0%">
                  <c:v>0.36940000000000001</c:v>
                </c:pt>
                <c:pt idx="665" formatCode="0%">
                  <c:v>0.36940000000000001</c:v>
                </c:pt>
                <c:pt idx="666" formatCode="0%">
                  <c:v>0.36940000000000001</c:v>
                </c:pt>
                <c:pt idx="667" formatCode="0%">
                  <c:v>0.36940000000000001</c:v>
                </c:pt>
                <c:pt idx="668" formatCode="0%">
                  <c:v>0.36940000000000001</c:v>
                </c:pt>
                <c:pt idx="669" formatCode="0%">
                  <c:v>0.36940000000000001</c:v>
                </c:pt>
                <c:pt idx="670" formatCode="0%">
                  <c:v>0.36940000000000001</c:v>
                </c:pt>
                <c:pt idx="671" formatCode="0%">
                  <c:v>0.36940000000000001</c:v>
                </c:pt>
                <c:pt idx="672" formatCode="0%">
                  <c:v>0.36940000000000001</c:v>
                </c:pt>
                <c:pt idx="673" formatCode="0%">
                  <c:v>0.36940000000000001</c:v>
                </c:pt>
                <c:pt idx="674" formatCode="0%">
                  <c:v>0.36940000000000001</c:v>
                </c:pt>
                <c:pt idx="675" formatCode="0%">
                  <c:v>0.36940000000000001</c:v>
                </c:pt>
                <c:pt idx="676" formatCode="0%">
                  <c:v>0.36940000000000001</c:v>
                </c:pt>
                <c:pt idx="677" formatCode="0%">
                  <c:v>0.36940000000000001</c:v>
                </c:pt>
                <c:pt idx="678" formatCode="0%">
                  <c:v>0.36940000000000001</c:v>
                </c:pt>
                <c:pt idx="679" formatCode="0%">
                  <c:v>0.36940000000000001</c:v>
                </c:pt>
                <c:pt idx="680" formatCode="0%">
                  <c:v>0.36940000000000001</c:v>
                </c:pt>
                <c:pt idx="681" formatCode="0%">
                  <c:v>0.36940000000000001</c:v>
                </c:pt>
                <c:pt idx="682" formatCode="0%">
                  <c:v>0.36940000000000001</c:v>
                </c:pt>
                <c:pt idx="683" formatCode="0%">
                  <c:v>0.36940000000000001</c:v>
                </c:pt>
                <c:pt idx="684" formatCode="0%">
                  <c:v>0.36940000000000001</c:v>
                </c:pt>
                <c:pt idx="685" formatCode="0%">
                  <c:v>0.36940000000000001</c:v>
                </c:pt>
                <c:pt idx="686" formatCode="0%">
                  <c:v>0.36940000000000001</c:v>
                </c:pt>
                <c:pt idx="687" formatCode="0%">
                  <c:v>0.36940000000000001</c:v>
                </c:pt>
                <c:pt idx="688" formatCode="0%">
                  <c:v>0.36940000000000001</c:v>
                </c:pt>
                <c:pt idx="689" formatCode="0%">
                  <c:v>0.36940000000000001</c:v>
                </c:pt>
                <c:pt idx="690" formatCode="0%">
                  <c:v>0.36940000000000001</c:v>
                </c:pt>
                <c:pt idx="691" formatCode="0%">
                  <c:v>0.36940000000000001</c:v>
                </c:pt>
                <c:pt idx="692" formatCode="0%">
                  <c:v>0.36940000000000001</c:v>
                </c:pt>
                <c:pt idx="693" formatCode="0%">
                  <c:v>0.36940000000000001</c:v>
                </c:pt>
                <c:pt idx="694" formatCode="0%">
                  <c:v>0.36940000000000001</c:v>
                </c:pt>
                <c:pt idx="695" formatCode="0%">
                  <c:v>0.36940000000000001</c:v>
                </c:pt>
                <c:pt idx="696" formatCode="0%">
                  <c:v>0.36940000000000001</c:v>
                </c:pt>
                <c:pt idx="697" formatCode="0%">
                  <c:v>0.36940000000000001</c:v>
                </c:pt>
                <c:pt idx="698" formatCode="0%">
                  <c:v>0.36940000000000001</c:v>
                </c:pt>
                <c:pt idx="699" formatCode="0%">
                  <c:v>0.36940000000000001</c:v>
                </c:pt>
                <c:pt idx="700" formatCode="0%">
                  <c:v>0.36940000000000001</c:v>
                </c:pt>
                <c:pt idx="701" formatCode="0%">
                  <c:v>0.36940000000000001</c:v>
                </c:pt>
                <c:pt idx="702" formatCode="0%">
                  <c:v>0.36940000000000001</c:v>
                </c:pt>
                <c:pt idx="703" formatCode="0%">
                  <c:v>0.36940000000000001</c:v>
                </c:pt>
                <c:pt idx="704" formatCode="0%">
                  <c:v>0.36940000000000001</c:v>
                </c:pt>
                <c:pt idx="705" formatCode="0%">
                  <c:v>0.36940000000000001</c:v>
                </c:pt>
                <c:pt idx="706" formatCode="0%">
                  <c:v>0.36940000000000001</c:v>
                </c:pt>
                <c:pt idx="707" formatCode="0%">
                  <c:v>0.36940000000000001</c:v>
                </c:pt>
                <c:pt idx="708" formatCode="0%">
                  <c:v>0.36940000000000001</c:v>
                </c:pt>
                <c:pt idx="709" formatCode="0%">
                  <c:v>0.36940000000000001</c:v>
                </c:pt>
                <c:pt idx="710" formatCode="0%">
                  <c:v>0.36940000000000001</c:v>
                </c:pt>
                <c:pt idx="711" formatCode="0%">
                  <c:v>0.36940000000000001</c:v>
                </c:pt>
                <c:pt idx="712" formatCode="0%">
                  <c:v>0.36940000000000001</c:v>
                </c:pt>
                <c:pt idx="713" formatCode="0%">
                  <c:v>0.36940000000000001</c:v>
                </c:pt>
                <c:pt idx="714" formatCode="0%">
                  <c:v>0.36940000000000001</c:v>
                </c:pt>
                <c:pt idx="715" formatCode="0%">
                  <c:v>0.36940000000000001</c:v>
                </c:pt>
                <c:pt idx="716" formatCode="0%">
                  <c:v>0.36940000000000001</c:v>
                </c:pt>
                <c:pt idx="717" formatCode="0%">
                  <c:v>0.36940000000000001</c:v>
                </c:pt>
                <c:pt idx="718" formatCode="0%">
                  <c:v>0.36940000000000001</c:v>
                </c:pt>
                <c:pt idx="719" formatCode="0%">
                  <c:v>0.36940000000000001</c:v>
                </c:pt>
                <c:pt idx="720" formatCode="0%">
                  <c:v>0.36940000000000001</c:v>
                </c:pt>
                <c:pt idx="721" formatCode="0%">
                  <c:v>0.36940000000000001</c:v>
                </c:pt>
                <c:pt idx="722" formatCode="0%">
                  <c:v>0.36940000000000001</c:v>
                </c:pt>
                <c:pt idx="723" formatCode="0%">
                  <c:v>0.36940000000000001</c:v>
                </c:pt>
                <c:pt idx="724" formatCode="0%">
                  <c:v>0.36940000000000001</c:v>
                </c:pt>
                <c:pt idx="725" formatCode="0%">
                  <c:v>0.36940000000000001</c:v>
                </c:pt>
                <c:pt idx="726" formatCode="0%">
                  <c:v>0.36940000000000001</c:v>
                </c:pt>
                <c:pt idx="727" formatCode="0%">
                  <c:v>0.36940000000000001</c:v>
                </c:pt>
                <c:pt idx="728" formatCode="0%">
                  <c:v>0.36940000000000001</c:v>
                </c:pt>
                <c:pt idx="729" formatCode="0%">
                  <c:v>0.36940000000000001</c:v>
                </c:pt>
                <c:pt idx="730" formatCode="0%">
                  <c:v>0.36940000000000001</c:v>
                </c:pt>
                <c:pt idx="731" formatCode="0%">
                  <c:v>0.36940000000000001</c:v>
                </c:pt>
                <c:pt idx="732" formatCode="0%">
                  <c:v>0.36940000000000001</c:v>
                </c:pt>
                <c:pt idx="733" formatCode="0%">
                  <c:v>0.36940000000000001</c:v>
                </c:pt>
                <c:pt idx="734" formatCode="0%">
                  <c:v>0.36940000000000001</c:v>
                </c:pt>
                <c:pt idx="735" formatCode="0%">
                  <c:v>0.36940000000000001</c:v>
                </c:pt>
                <c:pt idx="736" formatCode="0%">
                  <c:v>0.36940000000000001</c:v>
                </c:pt>
                <c:pt idx="737" formatCode="0%">
                  <c:v>0.36940000000000001</c:v>
                </c:pt>
                <c:pt idx="738" formatCode="0%">
                  <c:v>0.36940000000000001</c:v>
                </c:pt>
                <c:pt idx="739" formatCode="0%">
                  <c:v>0.36940000000000001</c:v>
                </c:pt>
                <c:pt idx="740" formatCode="0%">
                  <c:v>0.36940000000000001</c:v>
                </c:pt>
                <c:pt idx="741" formatCode="0%">
                  <c:v>0.36940000000000001</c:v>
                </c:pt>
                <c:pt idx="742" formatCode="0%">
                  <c:v>0.36940000000000001</c:v>
                </c:pt>
                <c:pt idx="743" formatCode="0%">
                  <c:v>0.36940000000000001</c:v>
                </c:pt>
                <c:pt idx="744" formatCode="0%">
                  <c:v>0.36940000000000001</c:v>
                </c:pt>
                <c:pt idx="745" formatCode="0%">
                  <c:v>0.36940000000000001</c:v>
                </c:pt>
                <c:pt idx="746" formatCode="0%">
                  <c:v>0.36940000000000001</c:v>
                </c:pt>
                <c:pt idx="747" formatCode="0%">
                  <c:v>0.36940000000000001</c:v>
                </c:pt>
                <c:pt idx="748" formatCode="0%">
                  <c:v>0.36940000000000001</c:v>
                </c:pt>
                <c:pt idx="749" formatCode="0%">
                  <c:v>0.36940000000000001</c:v>
                </c:pt>
                <c:pt idx="750" formatCode="0%">
                  <c:v>0.36940000000000001</c:v>
                </c:pt>
                <c:pt idx="751" formatCode="0%">
                  <c:v>0.36940000000000001</c:v>
                </c:pt>
                <c:pt idx="752" formatCode="0%">
                  <c:v>0.36940000000000001</c:v>
                </c:pt>
                <c:pt idx="753" formatCode="0%">
                  <c:v>0.36940000000000001</c:v>
                </c:pt>
                <c:pt idx="754" formatCode="0%">
                  <c:v>0.36940000000000001</c:v>
                </c:pt>
                <c:pt idx="755" formatCode="0%">
                  <c:v>0.36940000000000001</c:v>
                </c:pt>
                <c:pt idx="756" formatCode="0%">
                  <c:v>0.36940000000000001</c:v>
                </c:pt>
                <c:pt idx="757" formatCode="0%">
                  <c:v>0.36940000000000001</c:v>
                </c:pt>
                <c:pt idx="758" formatCode="0%">
                  <c:v>0.36940000000000001</c:v>
                </c:pt>
                <c:pt idx="759" formatCode="0%">
                  <c:v>0.36940000000000001</c:v>
                </c:pt>
                <c:pt idx="760" formatCode="0%">
                  <c:v>0.36940000000000001</c:v>
                </c:pt>
                <c:pt idx="761" formatCode="0%">
                  <c:v>0.36940000000000001</c:v>
                </c:pt>
                <c:pt idx="762" formatCode="0%">
                  <c:v>0.36940000000000001</c:v>
                </c:pt>
                <c:pt idx="763" formatCode="0%">
                  <c:v>0.36940000000000001</c:v>
                </c:pt>
                <c:pt idx="764" formatCode="0%">
                  <c:v>0.36940000000000001</c:v>
                </c:pt>
                <c:pt idx="765" formatCode="0%">
                  <c:v>0.36940000000000001</c:v>
                </c:pt>
                <c:pt idx="766" formatCode="0%">
                  <c:v>0.36940000000000001</c:v>
                </c:pt>
                <c:pt idx="767" formatCode="0%">
                  <c:v>0.36940000000000001</c:v>
                </c:pt>
                <c:pt idx="768" formatCode="0%">
                  <c:v>0.36940000000000001</c:v>
                </c:pt>
                <c:pt idx="769" formatCode="0%">
                  <c:v>0.36940000000000001</c:v>
                </c:pt>
                <c:pt idx="770" formatCode="0%">
                  <c:v>0.36940000000000001</c:v>
                </c:pt>
                <c:pt idx="771" formatCode="0%">
                  <c:v>0.36940000000000001</c:v>
                </c:pt>
                <c:pt idx="772" formatCode="0%">
                  <c:v>0.36940000000000001</c:v>
                </c:pt>
                <c:pt idx="773" formatCode="0%">
                  <c:v>0.36940000000000001</c:v>
                </c:pt>
                <c:pt idx="774" formatCode="0%">
                  <c:v>0.36940000000000001</c:v>
                </c:pt>
                <c:pt idx="775" formatCode="0%">
                  <c:v>0.36940000000000001</c:v>
                </c:pt>
                <c:pt idx="776" formatCode="0%">
                  <c:v>0.36940000000000001</c:v>
                </c:pt>
                <c:pt idx="777" formatCode="0%">
                  <c:v>0.36940000000000001</c:v>
                </c:pt>
                <c:pt idx="778" formatCode="0%">
                  <c:v>0.36940000000000001</c:v>
                </c:pt>
                <c:pt idx="779" formatCode="0%">
                  <c:v>0.36940000000000001</c:v>
                </c:pt>
                <c:pt idx="780" formatCode="0%">
                  <c:v>0.36940000000000001</c:v>
                </c:pt>
                <c:pt idx="781" formatCode="0%">
                  <c:v>0.36940000000000001</c:v>
                </c:pt>
                <c:pt idx="782" formatCode="0%">
                  <c:v>0.36940000000000001</c:v>
                </c:pt>
                <c:pt idx="783" formatCode="0%">
                  <c:v>0.36940000000000001</c:v>
                </c:pt>
                <c:pt idx="784" formatCode="0%">
                  <c:v>0.36940000000000001</c:v>
                </c:pt>
                <c:pt idx="785" formatCode="0%">
                  <c:v>0.36940000000000001</c:v>
                </c:pt>
                <c:pt idx="786" formatCode="0%">
                  <c:v>0.36940000000000001</c:v>
                </c:pt>
                <c:pt idx="787" formatCode="0%">
                  <c:v>0.36940000000000001</c:v>
                </c:pt>
                <c:pt idx="788" formatCode="0%">
                  <c:v>0.36940000000000001</c:v>
                </c:pt>
                <c:pt idx="789" formatCode="0%">
                  <c:v>0.36940000000000001</c:v>
                </c:pt>
                <c:pt idx="790" formatCode="0%">
                  <c:v>0.36940000000000001</c:v>
                </c:pt>
                <c:pt idx="791" formatCode="0%">
                  <c:v>0.36940000000000001</c:v>
                </c:pt>
                <c:pt idx="792" formatCode="0%">
                  <c:v>0.36940000000000001</c:v>
                </c:pt>
                <c:pt idx="793" formatCode="0%">
                  <c:v>0.36940000000000001</c:v>
                </c:pt>
                <c:pt idx="794" formatCode="0%">
                  <c:v>0.36940000000000001</c:v>
                </c:pt>
                <c:pt idx="795" formatCode="0%">
                  <c:v>0.36940000000000001</c:v>
                </c:pt>
                <c:pt idx="796" formatCode="0%">
                  <c:v>0.36940000000000001</c:v>
                </c:pt>
                <c:pt idx="797" formatCode="0%">
                  <c:v>0.36940000000000001</c:v>
                </c:pt>
                <c:pt idx="798" formatCode="0%">
                  <c:v>0.36940000000000001</c:v>
                </c:pt>
                <c:pt idx="799" formatCode="0%">
                  <c:v>0.36940000000000001</c:v>
                </c:pt>
                <c:pt idx="800" formatCode="0%">
                  <c:v>0.36940000000000001</c:v>
                </c:pt>
                <c:pt idx="801" formatCode="0%">
                  <c:v>0.36940000000000001</c:v>
                </c:pt>
                <c:pt idx="802" formatCode="0%">
                  <c:v>0.36940000000000001</c:v>
                </c:pt>
                <c:pt idx="803" formatCode="0%">
                  <c:v>0.36940000000000001</c:v>
                </c:pt>
                <c:pt idx="804" formatCode="0%">
                  <c:v>0.36940000000000001</c:v>
                </c:pt>
                <c:pt idx="805" formatCode="0%">
                  <c:v>0.36940000000000001</c:v>
                </c:pt>
                <c:pt idx="806" formatCode="0%">
                  <c:v>0.36940000000000001</c:v>
                </c:pt>
                <c:pt idx="807" formatCode="0%">
                  <c:v>0.36940000000000001</c:v>
                </c:pt>
                <c:pt idx="808" formatCode="0%">
                  <c:v>0.36940000000000001</c:v>
                </c:pt>
                <c:pt idx="809" formatCode="0%">
                  <c:v>0.36940000000000001</c:v>
                </c:pt>
                <c:pt idx="810" formatCode="0%">
                  <c:v>0.36940000000000001</c:v>
                </c:pt>
                <c:pt idx="811" formatCode="0%">
                  <c:v>0.36940000000000001</c:v>
                </c:pt>
                <c:pt idx="812" formatCode="0%">
                  <c:v>0.36940000000000001</c:v>
                </c:pt>
                <c:pt idx="813" formatCode="0%">
                  <c:v>0.36940000000000001</c:v>
                </c:pt>
                <c:pt idx="814" formatCode="0%">
                  <c:v>0.36940000000000001</c:v>
                </c:pt>
                <c:pt idx="815" formatCode="0%">
                  <c:v>0.36940000000000001</c:v>
                </c:pt>
                <c:pt idx="816" formatCode="0%">
                  <c:v>0.36940000000000001</c:v>
                </c:pt>
                <c:pt idx="817" formatCode="0%">
                  <c:v>0.36940000000000001</c:v>
                </c:pt>
                <c:pt idx="818" formatCode="0%">
                  <c:v>0.36940000000000001</c:v>
                </c:pt>
                <c:pt idx="819" formatCode="0%">
                  <c:v>0.36940000000000001</c:v>
                </c:pt>
                <c:pt idx="820" formatCode="0%">
                  <c:v>0.36940000000000001</c:v>
                </c:pt>
                <c:pt idx="821" formatCode="0%">
                  <c:v>0.36940000000000001</c:v>
                </c:pt>
                <c:pt idx="822" formatCode="0%">
                  <c:v>0.36940000000000001</c:v>
                </c:pt>
                <c:pt idx="823" formatCode="0%">
                  <c:v>0.36940000000000001</c:v>
                </c:pt>
                <c:pt idx="824" formatCode="0%">
                  <c:v>0.36940000000000001</c:v>
                </c:pt>
                <c:pt idx="825" formatCode="0%">
                  <c:v>0.36940000000000001</c:v>
                </c:pt>
                <c:pt idx="826" formatCode="0%">
                  <c:v>0.36940000000000001</c:v>
                </c:pt>
                <c:pt idx="827" formatCode="0%">
                  <c:v>0.36940000000000001</c:v>
                </c:pt>
                <c:pt idx="828" formatCode="0%">
                  <c:v>0.36940000000000001</c:v>
                </c:pt>
                <c:pt idx="829" formatCode="0%">
                  <c:v>0.36940000000000001</c:v>
                </c:pt>
                <c:pt idx="830" formatCode="0%">
                  <c:v>0.36940000000000001</c:v>
                </c:pt>
                <c:pt idx="831" formatCode="0%">
                  <c:v>0.36940000000000001</c:v>
                </c:pt>
                <c:pt idx="832" formatCode="0%">
                  <c:v>0.36940000000000001</c:v>
                </c:pt>
                <c:pt idx="833" formatCode="0%">
                  <c:v>0.36940000000000001</c:v>
                </c:pt>
                <c:pt idx="834" formatCode="0%">
                  <c:v>0.36940000000000001</c:v>
                </c:pt>
                <c:pt idx="835" formatCode="0%">
                  <c:v>0.36940000000000001</c:v>
                </c:pt>
                <c:pt idx="836" formatCode="0%">
                  <c:v>0.36940000000000001</c:v>
                </c:pt>
                <c:pt idx="837" formatCode="0%">
                  <c:v>0.36940000000000001</c:v>
                </c:pt>
                <c:pt idx="838" formatCode="0%">
                  <c:v>0.36940000000000001</c:v>
                </c:pt>
                <c:pt idx="839" formatCode="0%">
                  <c:v>0.36940000000000001</c:v>
                </c:pt>
                <c:pt idx="840" formatCode="0%">
                  <c:v>0.36940000000000001</c:v>
                </c:pt>
                <c:pt idx="841" formatCode="0%">
                  <c:v>0.36940000000000001</c:v>
                </c:pt>
                <c:pt idx="842" formatCode="0%">
                  <c:v>0.36940000000000001</c:v>
                </c:pt>
                <c:pt idx="843" formatCode="0%">
                  <c:v>0.36940000000000001</c:v>
                </c:pt>
                <c:pt idx="844" formatCode="0%">
                  <c:v>0.36940000000000001</c:v>
                </c:pt>
                <c:pt idx="845" formatCode="0%">
                  <c:v>0.36940000000000001</c:v>
                </c:pt>
                <c:pt idx="846" formatCode="0%">
                  <c:v>0.36940000000000001</c:v>
                </c:pt>
                <c:pt idx="847" formatCode="0%">
                  <c:v>0.36940000000000001</c:v>
                </c:pt>
                <c:pt idx="848" formatCode="0%">
                  <c:v>0.36940000000000001</c:v>
                </c:pt>
                <c:pt idx="849" formatCode="0%">
                  <c:v>0.36940000000000001</c:v>
                </c:pt>
                <c:pt idx="850" formatCode="0%">
                  <c:v>0.36940000000000001</c:v>
                </c:pt>
                <c:pt idx="851" formatCode="0%">
                  <c:v>0.36940000000000001</c:v>
                </c:pt>
                <c:pt idx="852" formatCode="0%">
                  <c:v>0.36940000000000001</c:v>
                </c:pt>
                <c:pt idx="853" formatCode="0%">
                  <c:v>0.36940000000000001</c:v>
                </c:pt>
                <c:pt idx="854" formatCode="0%">
                  <c:v>0.36940000000000001</c:v>
                </c:pt>
                <c:pt idx="855" formatCode="0%">
                  <c:v>0.36940000000000001</c:v>
                </c:pt>
                <c:pt idx="856" formatCode="0%">
                  <c:v>0.36940000000000001</c:v>
                </c:pt>
                <c:pt idx="857" formatCode="0%">
                  <c:v>0.36940000000000001</c:v>
                </c:pt>
                <c:pt idx="858" formatCode="0%">
                  <c:v>0.36940000000000001</c:v>
                </c:pt>
                <c:pt idx="859" formatCode="0%">
                  <c:v>0.36940000000000001</c:v>
                </c:pt>
                <c:pt idx="860" formatCode="0%">
                  <c:v>0.36940000000000001</c:v>
                </c:pt>
                <c:pt idx="861" formatCode="0%">
                  <c:v>0.36940000000000001</c:v>
                </c:pt>
                <c:pt idx="862" formatCode="0%">
                  <c:v>0.36940000000000001</c:v>
                </c:pt>
                <c:pt idx="863" formatCode="0%">
                  <c:v>0.36940000000000001</c:v>
                </c:pt>
                <c:pt idx="864" formatCode="0%">
                  <c:v>0.36940000000000001</c:v>
                </c:pt>
                <c:pt idx="865" formatCode="0%">
                  <c:v>0.36940000000000001</c:v>
                </c:pt>
                <c:pt idx="866" formatCode="0%">
                  <c:v>0.36940000000000001</c:v>
                </c:pt>
                <c:pt idx="867" formatCode="0%">
                  <c:v>0.36940000000000001</c:v>
                </c:pt>
                <c:pt idx="868" formatCode="0%">
                  <c:v>0.36940000000000001</c:v>
                </c:pt>
                <c:pt idx="869" formatCode="0%">
                  <c:v>0.36940000000000001</c:v>
                </c:pt>
                <c:pt idx="870" formatCode="0%">
                  <c:v>0.36940000000000001</c:v>
                </c:pt>
                <c:pt idx="871" formatCode="0%">
                  <c:v>0.36940000000000001</c:v>
                </c:pt>
                <c:pt idx="872" formatCode="0%">
                  <c:v>0.36940000000000001</c:v>
                </c:pt>
                <c:pt idx="873" formatCode="0%">
                  <c:v>0.36940000000000001</c:v>
                </c:pt>
                <c:pt idx="874" formatCode="0%">
                  <c:v>0.36940000000000001</c:v>
                </c:pt>
                <c:pt idx="875" formatCode="0%">
                  <c:v>0.36940000000000001</c:v>
                </c:pt>
                <c:pt idx="876" formatCode="0%">
                  <c:v>0.36940000000000001</c:v>
                </c:pt>
                <c:pt idx="877" formatCode="0%">
                  <c:v>0.36940000000000001</c:v>
                </c:pt>
                <c:pt idx="878" formatCode="0%">
                  <c:v>0.36940000000000001</c:v>
                </c:pt>
                <c:pt idx="879" formatCode="0%">
                  <c:v>0.36940000000000001</c:v>
                </c:pt>
                <c:pt idx="880" formatCode="0%">
                  <c:v>0.36940000000000001</c:v>
                </c:pt>
                <c:pt idx="881" formatCode="0%">
                  <c:v>0.36940000000000001</c:v>
                </c:pt>
                <c:pt idx="882" formatCode="0%">
                  <c:v>0.36940000000000001</c:v>
                </c:pt>
                <c:pt idx="883" formatCode="0%">
                  <c:v>0.36940000000000001</c:v>
                </c:pt>
                <c:pt idx="884" formatCode="0%">
                  <c:v>0.36940000000000001</c:v>
                </c:pt>
                <c:pt idx="885" formatCode="0%">
                  <c:v>0.36940000000000001</c:v>
                </c:pt>
                <c:pt idx="886" formatCode="0%">
                  <c:v>0.36940000000000001</c:v>
                </c:pt>
                <c:pt idx="887" formatCode="0%">
                  <c:v>0.36940000000000001</c:v>
                </c:pt>
                <c:pt idx="888" formatCode="0%">
                  <c:v>0.36940000000000001</c:v>
                </c:pt>
                <c:pt idx="889" formatCode="0%">
                  <c:v>0.36940000000000001</c:v>
                </c:pt>
                <c:pt idx="890" formatCode="0%">
                  <c:v>0.36940000000000001</c:v>
                </c:pt>
                <c:pt idx="891" formatCode="0%">
                  <c:v>0.36940000000000001</c:v>
                </c:pt>
                <c:pt idx="892" formatCode="0%">
                  <c:v>0.36940000000000001</c:v>
                </c:pt>
                <c:pt idx="893" formatCode="0%">
                  <c:v>0.46239999999999998</c:v>
                </c:pt>
                <c:pt idx="894" formatCode="0%">
                  <c:v>0.46239999999999998</c:v>
                </c:pt>
                <c:pt idx="895" formatCode="0%">
                  <c:v>0.46239999999999998</c:v>
                </c:pt>
                <c:pt idx="896" formatCode="0%">
                  <c:v>0.46239999999999998</c:v>
                </c:pt>
                <c:pt idx="897" formatCode="0%">
                  <c:v>0.46239999999999998</c:v>
                </c:pt>
                <c:pt idx="898" formatCode="0%">
                  <c:v>0.46239999999999998</c:v>
                </c:pt>
                <c:pt idx="899" formatCode="0%">
                  <c:v>0.46239999999999998</c:v>
                </c:pt>
                <c:pt idx="900" formatCode="0%">
                  <c:v>0.46239999999999998</c:v>
                </c:pt>
                <c:pt idx="901" formatCode="0%">
                  <c:v>0.46239999999999998</c:v>
                </c:pt>
                <c:pt idx="902" formatCode="0%">
                  <c:v>0.46239999999999998</c:v>
                </c:pt>
                <c:pt idx="903" formatCode="0%">
                  <c:v>0.46239999999999998</c:v>
                </c:pt>
                <c:pt idx="904" formatCode="0%">
                  <c:v>0.46239999999999998</c:v>
                </c:pt>
                <c:pt idx="905" formatCode="0%">
                  <c:v>0.46239999999999998</c:v>
                </c:pt>
                <c:pt idx="906" formatCode="0%">
                  <c:v>0.46239999999999998</c:v>
                </c:pt>
                <c:pt idx="907" formatCode="0%">
                  <c:v>0.46239999999999998</c:v>
                </c:pt>
                <c:pt idx="908" formatCode="0%">
                  <c:v>0.46239999999999998</c:v>
                </c:pt>
                <c:pt idx="909" formatCode="0%">
                  <c:v>0.46239999999999998</c:v>
                </c:pt>
                <c:pt idx="910" formatCode="0%">
                  <c:v>0.46239999999999998</c:v>
                </c:pt>
                <c:pt idx="911" formatCode="0%">
                  <c:v>0.46239999999999998</c:v>
                </c:pt>
                <c:pt idx="912" formatCode="0%">
                  <c:v>0.46239999999999998</c:v>
                </c:pt>
                <c:pt idx="913" formatCode="0%">
                  <c:v>0.46239999999999998</c:v>
                </c:pt>
                <c:pt idx="914" formatCode="0%">
                  <c:v>0.46239999999999998</c:v>
                </c:pt>
                <c:pt idx="915" formatCode="0%">
                  <c:v>0.46239999999999998</c:v>
                </c:pt>
                <c:pt idx="916" formatCode="0%">
                  <c:v>0.46239999999999998</c:v>
                </c:pt>
                <c:pt idx="917" formatCode="0%">
                  <c:v>0.46239999999999998</c:v>
                </c:pt>
                <c:pt idx="918" formatCode="0%">
                  <c:v>0.46239999999999998</c:v>
                </c:pt>
                <c:pt idx="919" formatCode="0%">
                  <c:v>0.46239999999999998</c:v>
                </c:pt>
                <c:pt idx="920" formatCode="0%">
                  <c:v>0.46239999999999998</c:v>
                </c:pt>
                <c:pt idx="921" formatCode="0%">
                  <c:v>0.46239999999999998</c:v>
                </c:pt>
                <c:pt idx="922" formatCode="0%">
                  <c:v>0.46239999999999998</c:v>
                </c:pt>
                <c:pt idx="923" formatCode="0%">
                  <c:v>0.46239999999999998</c:v>
                </c:pt>
                <c:pt idx="924" formatCode="0%">
                  <c:v>0.46239999999999998</c:v>
                </c:pt>
                <c:pt idx="925" formatCode="0%">
                  <c:v>0.46239999999999998</c:v>
                </c:pt>
                <c:pt idx="926" formatCode="0%">
                  <c:v>0.46239999999999998</c:v>
                </c:pt>
                <c:pt idx="927" formatCode="0%">
                  <c:v>0.46239999999999998</c:v>
                </c:pt>
                <c:pt idx="928" formatCode="0%">
                  <c:v>0.46239999999999998</c:v>
                </c:pt>
                <c:pt idx="929" formatCode="0%">
                  <c:v>0.46239999999999998</c:v>
                </c:pt>
                <c:pt idx="930" formatCode="0%">
                  <c:v>0.46239999999999998</c:v>
                </c:pt>
                <c:pt idx="931" formatCode="0%">
                  <c:v>0.46239999999999998</c:v>
                </c:pt>
                <c:pt idx="932" formatCode="0%">
                  <c:v>0.46239999999999998</c:v>
                </c:pt>
                <c:pt idx="933" formatCode="0%">
                  <c:v>0.46239999999999998</c:v>
                </c:pt>
                <c:pt idx="934" formatCode="0%">
                  <c:v>0.46239999999999998</c:v>
                </c:pt>
                <c:pt idx="935" formatCode="0%">
                  <c:v>0.46239999999999998</c:v>
                </c:pt>
                <c:pt idx="936" formatCode="0%">
                  <c:v>0.46239999999999998</c:v>
                </c:pt>
                <c:pt idx="937" formatCode="0%">
                  <c:v>0.46239999999999998</c:v>
                </c:pt>
                <c:pt idx="938" formatCode="0%">
                  <c:v>0.46239999999999998</c:v>
                </c:pt>
                <c:pt idx="939" formatCode="0%">
                  <c:v>0.46239999999999998</c:v>
                </c:pt>
                <c:pt idx="940" formatCode="0%">
                  <c:v>0.46239999999999998</c:v>
                </c:pt>
                <c:pt idx="941" formatCode="0%">
                  <c:v>0.46239999999999998</c:v>
                </c:pt>
                <c:pt idx="942" formatCode="0%">
                  <c:v>0.46239999999999998</c:v>
                </c:pt>
                <c:pt idx="943" formatCode="0%">
                  <c:v>0.46239999999999998</c:v>
                </c:pt>
                <c:pt idx="944" formatCode="0%">
                  <c:v>0.46239999999999998</c:v>
                </c:pt>
                <c:pt idx="945" formatCode="0%">
                  <c:v>0.46239999999999998</c:v>
                </c:pt>
                <c:pt idx="946" formatCode="0%">
                  <c:v>0.46239999999999998</c:v>
                </c:pt>
                <c:pt idx="947" formatCode="0%">
                  <c:v>0.46239999999999998</c:v>
                </c:pt>
                <c:pt idx="948" formatCode="0%">
                  <c:v>0.46239999999999998</c:v>
                </c:pt>
                <c:pt idx="949" formatCode="0%">
                  <c:v>0.46239999999999998</c:v>
                </c:pt>
                <c:pt idx="950" formatCode="0%">
                  <c:v>0.46239999999999998</c:v>
                </c:pt>
                <c:pt idx="951" formatCode="0%">
                  <c:v>0.46239999999999998</c:v>
                </c:pt>
                <c:pt idx="952" formatCode="0%">
                  <c:v>0.46239999999999998</c:v>
                </c:pt>
                <c:pt idx="953" formatCode="0%">
                  <c:v>0.46239999999999998</c:v>
                </c:pt>
                <c:pt idx="954" formatCode="0%">
                  <c:v>0.46239999999999998</c:v>
                </c:pt>
                <c:pt idx="955" formatCode="0%">
                  <c:v>0.46239999999999998</c:v>
                </c:pt>
                <c:pt idx="956" formatCode="0%">
                  <c:v>0.46239999999999998</c:v>
                </c:pt>
                <c:pt idx="957" formatCode="0%">
                  <c:v>0.46239999999999998</c:v>
                </c:pt>
                <c:pt idx="958" formatCode="0%">
                  <c:v>0.46239999999999998</c:v>
                </c:pt>
                <c:pt idx="959" formatCode="0%">
                  <c:v>0.46239999999999998</c:v>
                </c:pt>
                <c:pt idx="960" formatCode="0%">
                  <c:v>0.46239999999999998</c:v>
                </c:pt>
                <c:pt idx="961" formatCode="0%">
                  <c:v>0.46239999999999998</c:v>
                </c:pt>
                <c:pt idx="962" formatCode="0%">
                  <c:v>0.46239999999999998</c:v>
                </c:pt>
                <c:pt idx="963" formatCode="0%">
                  <c:v>0.46239999999999998</c:v>
                </c:pt>
                <c:pt idx="964" formatCode="0%">
                  <c:v>0.46239999999999998</c:v>
                </c:pt>
                <c:pt idx="965" formatCode="0%">
                  <c:v>0.46239999999999998</c:v>
                </c:pt>
                <c:pt idx="966" formatCode="0%">
                  <c:v>0.46239999999999998</c:v>
                </c:pt>
                <c:pt idx="967" formatCode="0%">
                  <c:v>0.46239999999999998</c:v>
                </c:pt>
                <c:pt idx="968" formatCode="0%">
                  <c:v>0.46239999999999998</c:v>
                </c:pt>
                <c:pt idx="969" formatCode="0%">
                  <c:v>0.46239999999999998</c:v>
                </c:pt>
                <c:pt idx="970" formatCode="0%">
                  <c:v>0.46239999999999998</c:v>
                </c:pt>
                <c:pt idx="971" formatCode="0%">
                  <c:v>0.46239999999999998</c:v>
                </c:pt>
                <c:pt idx="972" formatCode="0%">
                  <c:v>0.46239999999999998</c:v>
                </c:pt>
                <c:pt idx="973" formatCode="0%">
                  <c:v>0.46239999999999998</c:v>
                </c:pt>
                <c:pt idx="974" formatCode="0%">
                  <c:v>0.46239999999999998</c:v>
                </c:pt>
                <c:pt idx="975" formatCode="0%">
                  <c:v>0.46239999999999998</c:v>
                </c:pt>
                <c:pt idx="976" formatCode="0%">
                  <c:v>0.46239999999999998</c:v>
                </c:pt>
                <c:pt idx="977" formatCode="0%">
                  <c:v>0.46239999999999998</c:v>
                </c:pt>
                <c:pt idx="978" formatCode="0%">
                  <c:v>0.46239999999999998</c:v>
                </c:pt>
                <c:pt idx="979" formatCode="0%">
                  <c:v>0.46239999999999998</c:v>
                </c:pt>
                <c:pt idx="980" formatCode="0%">
                  <c:v>0.46239999999999998</c:v>
                </c:pt>
                <c:pt idx="981" formatCode="0%">
                  <c:v>0.46239999999999998</c:v>
                </c:pt>
                <c:pt idx="982" formatCode="0%">
                  <c:v>0.46239999999999998</c:v>
                </c:pt>
                <c:pt idx="983" formatCode="0%">
                  <c:v>0.46239999999999998</c:v>
                </c:pt>
                <c:pt idx="984" formatCode="0%">
                  <c:v>0.46239999999999998</c:v>
                </c:pt>
                <c:pt idx="985" formatCode="0%">
                  <c:v>0.46239999999999998</c:v>
                </c:pt>
                <c:pt idx="986" formatCode="0%">
                  <c:v>0.46239999999999998</c:v>
                </c:pt>
                <c:pt idx="987" formatCode="0%">
                  <c:v>0.46239999999999998</c:v>
                </c:pt>
                <c:pt idx="988" formatCode="0%">
                  <c:v>0.46239999999999998</c:v>
                </c:pt>
                <c:pt idx="989" formatCode="0%">
                  <c:v>0.46239999999999998</c:v>
                </c:pt>
                <c:pt idx="990" formatCode="0%">
                  <c:v>0.46239999999999998</c:v>
                </c:pt>
                <c:pt idx="991" formatCode="0%">
                  <c:v>0.46239999999999998</c:v>
                </c:pt>
                <c:pt idx="992" formatCode="0%">
                  <c:v>0.46239999999999998</c:v>
                </c:pt>
                <c:pt idx="993" formatCode="0%">
                  <c:v>0.46239999999999998</c:v>
                </c:pt>
                <c:pt idx="994" formatCode="0%">
                  <c:v>0.46239999999999998</c:v>
                </c:pt>
                <c:pt idx="995" formatCode="0%">
                  <c:v>0.46239999999999998</c:v>
                </c:pt>
                <c:pt idx="996" formatCode="0%">
                  <c:v>0.46239999999999998</c:v>
                </c:pt>
                <c:pt idx="997" formatCode="0%">
                  <c:v>0.46239999999999998</c:v>
                </c:pt>
                <c:pt idx="998" formatCode="0%">
                  <c:v>0.46239999999999998</c:v>
                </c:pt>
                <c:pt idx="999" formatCode="0%">
                  <c:v>0.46239999999999998</c:v>
                </c:pt>
                <c:pt idx="1000" formatCode="0%">
                  <c:v>0.46239999999999998</c:v>
                </c:pt>
                <c:pt idx="1001" formatCode="0%">
                  <c:v>0.46239999999999998</c:v>
                </c:pt>
                <c:pt idx="1002" formatCode="0%">
                  <c:v>0.46239999999999998</c:v>
                </c:pt>
                <c:pt idx="1003" formatCode="0%">
                  <c:v>0.46239999999999998</c:v>
                </c:pt>
                <c:pt idx="1004" formatCode="0%">
                  <c:v>0.46239999999999998</c:v>
                </c:pt>
                <c:pt idx="1005" formatCode="0%">
                  <c:v>0.46239999999999998</c:v>
                </c:pt>
                <c:pt idx="1006" formatCode="0%">
                  <c:v>0.46239999999999998</c:v>
                </c:pt>
                <c:pt idx="1007" formatCode="0%">
                  <c:v>0.46239999999999998</c:v>
                </c:pt>
                <c:pt idx="1008" formatCode="0%">
                  <c:v>0.46239999999999998</c:v>
                </c:pt>
                <c:pt idx="1009" formatCode="0%">
                  <c:v>0.46239999999999998</c:v>
                </c:pt>
                <c:pt idx="1010" formatCode="0%">
                  <c:v>0.46239999999999998</c:v>
                </c:pt>
                <c:pt idx="1011" formatCode="0%">
                  <c:v>0.46239999999999998</c:v>
                </c:pt>
                <c:pt idx="1012" formatCode="0%">
                  <c:v>0.46239999999999998</c:v>
                </c:pt>
                <c:pt idx="1013" formatCode="0%">
                  <c:v>0.46239999999999998</c:v>
                </c:pt>
                <c:pt idx="1014" formatCode="0%">
                  <c:v>0.46239999999999998</c:v>
                </c:pt>
                <c:pt idx="1015" formatCode="0%">
                  <c:v>0.46239999999999998</c:v>
                </c:pt>
                <c:pt idx="1016" formatCode="0%">
                  <c:v>0.46239999999999998</c:v>
                </c:pt>
                <c:pt idx="1017" formatCode="0%">
                  <c:v>0.46239999999999998</c:v>
                </c:pt>
                <c:pt idx="1018" formatCode="0%">
                  <c:v>0.46239999999999998</c:v>
                </c:pt>
                <c:pt idx="1019" formatCode="0%">
                  <c:v>0.46239999999999998</c:v>
                </c:pt>
                <c:pt idx="1020" formatCode="0%">
                  <c:v>0.46239999999999998</c:v>
                </c:pt>
                <c:pt idx="1021" formatCode="0%">
                  <c:v>0.46239999999999998</c:v>
                </c:pt>
                <c:pt idx="1022" formatCode="0%">
                  <c:v>0.46239999999999998</c:v>
                </c:pt>
                <c:pt idx="1023" formatCode="0%">
                  <c:v>0.46239999999999998</c:v>
                </c:pt>
                <c:pt idx="1024" formatCode="0%">
                  <c:v>0.46239999999999998</c:v>
                </c:pt>
                <c:pt idx="1025" formatCode="0%">
                  <c:v>0.46239999999999998</c:v>
                </c:pt>
                <c:pt idx="1026" formatCode="0%">
                  <c:v>0.46239999999999998</c:v>
                </c:pt>
                <c:pt idx="1027" formatCode="0%">
                  <c:v>0.46239999999999998</c:v>
                </c:pt>
                <c:pt idx="1028" formatCode="0%">
                  <c:v>0.46239999999999998</c:v>
                </c:pt>
                <c:pt idx="1029" formatCode="0%">
                  <c:v>0.46239999999999998</c:v>
                </c:pt>
                <c:pt idx="1030" formatCode="0%">
                  <c:v>0.46239999999999998</c:v>
                </c:pt>
                <c:pt idx="1031" formatCode="0%">
                  <c:v>0.46239999999999998</c:v>
                </c:pt>
                <c:pt idx="1032" formatCode="0%">
                  <c:v>0.46239999999999998</c:v>
                </c:pt>
                <c:pt idx="1033" formatCode="0%">
                  <c:v>0.46239999999999998</c:v>
                </c:pt>
                <c:pt idx="1034" formatCode="0%">
                  <c:v>0.46239999999999998</c:v>
                </c:pt>
                <c:pt idx="1035" formatCode="0%">
                  <c:v>0.46239999999999998</c:v>
                </c:pt>
                <c:pt idx="1036" formatCode="0%">
                  <c:v>0.46239999999999998</c:v>
                </c:pt>
                <c:pt idx="1037" formatCode="0%">
                  <c:v>0.46239999999999998</c:v>
                </c:pt>
                <c:pt idx="1038" formatCode="0%">
                  <c:v>0.46239999999999998</c:v>
                </c:pt>
                <c:pt idx="1039" formatCode="0%">
                  <c:v>0.46239999999999998</c:v>
                </c:pt>
                <c:pt idx="1040" formatCode="0%">
                  <c:v>0.46239999999999998</c:v>
                </c:pt>
                <c:pt idx="1041" formatCode="0%">
                  <c:v>0.46239999999999998</c:v>
                </c:pt>
                <c:pt idx="1042" formatCode="0%">
                  <c:v>0.46239999999999998</c:v>
                </c:pt>
                <c:pt idx="1043" formatCode="0%">
                  <c:v>0.46239999999999998</c:v>
                </c:pt>
                <c:pt idx="1044" formatCode="0%">
                  <c:v>0.46239999999999998</c:v>
                </c:pt>
                <c:pt idx="1045" formatCode="0%">
                  <c:v>0.46239999999999998</c:v>
                </c:pt>
                <c:pt idx="1046" formatCode="0%">
                  <c:v>0.46239999999999998</c:v>
                </c:pt>
                <c:pt idx="1047" formatCode="0%">
                  <c:v>0.46239999999999998</c:v>
                </c:pt>
                <c:pt idx="1048" formatCode="0%">
                  <c:v>0.46239999999999998</c:v>
                </c:pt>
                <c:pt idx="1049" formatCode="0%">
                  <c:v>0.46239999999999998</c:v>
                </c:pt>
                <c:pt idx="1050" formatCode="0%">
                  <c:v>0.46239999999999998</c:v>
                </c:pt>
                <c:pt idx="1051" formatCode="0%">
                  <c:v>0.46239999999999998</c:v>
                </c:pt>
                <c:pt idx="1052" formatCode="0%">
                  <c:v>0.46239999999999998</c:v>
                </c:pt>
                <c:pt idx="1053" formatCode="0%">
                  <c:v>0.46239999999999998</c:v>
                </c:pt>
                <c:pt idx="1054" formatCode="0%">
                  <c:v>0.46239999999999998</c:v>
                </c:pt>
                <c:pt idx="1055" formatCode="0%">
                  <c:v>0.46239999999999998</c:v>
                </c:pt>
                <c:pt idx="1056" formatCode="0%">
                  <c:v>0.46239999999999998</c:v>
                </c:pt>
                <c:pt idx="1057" formatCode="0%">
                  <c:v>0.46239999999999998</c:v>
                </c:pt>
                <c:pt idx="1058" formatCode="0%">
                  <c:v>0.46239999999999998</c:v>
                </c:pt>
                <c:pt idx="1059" formatCode="0%">
                  <c:v>0.46239999999999998</c:v>
                </c:pt>
                <c:pt idx="1060" formatCode="0%">
                  <c:v>0.46239999999999998</c:v>
                </c:pt>
                <c:pt idx="1061" formatCode="0%">
                  <c:v>0.46239999999999998</c:v>
                </c:pt>
                <c:pt idx="1062" formatCode="0%">
                  <c:v>0.46239999999999998</c:v>
                </c:pt>
                <c:pt idx="1063" formatCode="0%">
                  <c:v>0.46239999999999998</c:v>
                </c:pt>
                <c:pt idx="1064" formatCode="0%">
                  <c:v>0.46239999999999998</c:v>
                </c:pt>
                <c:pt idx="1065" formatCode="0%">
                  <c:v>0.46239999999999998</c:v>
                </c:pt>
                <c:pt idx="1066" formatCode="0%">
                  <c:v>0.46239999999999998</c:v>
                </c:pt>
                <c:pt idx="1067" formatCode="0%">
                  <c:v>0.46239999999999998</c:v>
                </c:pt>
                <c:pt idx="1068" formatCode="0%">
                  <c:v>0.46239999999999998</c:v>
                </c:pt>
                <c:pt idx="1069" formatCode="0%">
                  <c:v>0.46239999999999998</c:v>
                </c:pt>
                <c:pt idx="1070" formatCode="0%">
                  <c:v>0.46239999999999998</c:v>
                </c:pt>
                <c:pt idx="1071" formatCode="0%">
                  <c:v>0.46239999999999998</c:v>
                </c:pt>
                <c:pt idx="1072" formatCode="0%">
                  <c:v>0.46239999999999998</c:v>
                </c:pt>
                <c:pt idx="1073" formatCode="0%">
                  <c:v>0.46239999999999998</c:v>
                </c:pt>
                <c:pt idx="1074" formatCode="0%">
                  <c:v>0.46239999999999998</c:v>
                </c:pt>
                <c:pt idx="1075" formatCode="0%">
                  <c:v>0.46239999999999998</c:v>
                </c:pt>
                <c:pt idx="1076" formatCode="0%">
                  <c:v>0.46239999999999998</c:v>
                </c:pt>
                <c:pt idx="1077" formatCode="0%">
                  <c:v>0.46239999999999998</c:v>
                </c:pt>
                <c:pt idx="1078" formatCode="0%">
                  <c:v>0.46239999999999998</c:v>
                </c:pt>
                <c:pt idx="1079" formatCode="0%">
                  <c:v>0.46239999999999998</c:v>
                </c:pt>
                <c:pt idx="1080" formatCode="0%">
                  <c:v>0.46239999999999998</c:v>
                </c:pt>
                <c:pt idx="1081" formatCode="0%">
                  <c:v>0.46239999999999998</c:v>
                </c:pt>
                <c:pt idx="1082" formatCode="0%">
                  <c:v>0.46239999999999998</c:v>
                </c:pt>
                <c:pt idx="1083" formatCode="0%">
                  <c:v>0.46239999999999998</c:v>
                </c:pt>
                <c:pt idx="1084" formatCode="0%">
                  <c:v>0.46239999999999998</c:v>
                </c:pt>
                <c:pt idx="1085" formatCode="0%">
                  <c:v>0.46239999999999998</c:v>
                </c:pt>
                <c:pt idx="1086" formatCode="0%">
                  <c:v>0.46239999999999998</c:v>
                </c:pt>
                <c:pt idx="1087" formatCode="0%">
                  <c:v>0.46239999999999998</c:v>
                </c:pt>
                <c:pt idx="1088" formatCode="0%">
                  <c:v>0.46239999999999998</c:v>
                </c:pt>
                <c:pt idx="1089" formatCode="0%">
                  <c:v>0.46239999999999998</c:v>
                </c:pt>
                <c:pt idx="1090" formatCode="0%">
                  <c:v>0.46239999999999998</c:v>
                </c:pt>
                <c:pt idx="1091" formatCode="0%">
                  <c:v>0.46239999999999998</c:v>
                </c:pt>
                <c:pt idx="1092" formatCode="0%">
                  <c:v>0.46239999999999998</c:v>
                </c:pt>
                <c:pt idx="1093" formatCode="0%">
                  <c:v>0.46239999999999998</c:v>
                </c:pt>
                <c:pt idx="1094" formatCode="0%">
                  <c:v>0.46239999999999998</c:v>
                </c:pt>
                <c:pt idx="1095" formatCode="0%">
                  <c:v>0.46239999999999998</c:v>
                </c:pt>
                <c:pt idx="1096" formatCode="0%">
                  <c:v>0.46239999999999998</c:v>
                </c:pt>
                <c:pt idx="1097" formatCode="0%">
                  <c:v>0.46239999999999998</c:v>
                </c:pt>
                <c:pt idx="1098" formatCode="0%">
                  <c:v>0.46239999999999998</c:v>
                </c:pt>
                <c:pt idx="1099" formatCode="0%">
                  <c:v>0.46239999999999998</c:v>
                </c:pt>
                <c:pt idx="1100" formatCode="0%">
                  <c:v>0.46239999999999998</c:v>
                </c:pt>
                <c:pt idx="1101" formatCode="0%">
                  <c:v>0.46239999999999998</c:v>
                </c:pt>
                <c:pt idx="1102" formatCode="0%">
                  <c:v>0.46239999999999998</c:v>
                </c:pt>
                <c:pt idx="1103" formatCode="0%">
                  <c:v>0.46239999999999998</c:v>
                </c:pt>
                <c:pt idx="1104" formatCode="0%">
                  <c:v>0.46239999999999998</c:v>
                </c:pt>
                <c:pt idx="1105" formatCode="0%">
                  <c:v>0.46239999999999998</c:v>
                </c:pt>
                <c:pt idx="1106" formatCode="0%">
                  <c:v>0.46239999999999998</c:v>
                </c:pt>
                <c:pt idx="1107" formatCode="0%">
                  <c:v>0.46239999999999998</c:v>
                </c:pt>
                <c:pt idx="1108" formatCode="0%">
                  <c:v>0.46239999999999998</c:v>
                </c:pt>
                <c:pt idx="1109" formatCode="0%">
                  <c:v>0.46239999999999998</c:v>
                </c:pt>
                <c:pt idx="1110" formatCode="0%">
                  <c:v>0.46239999999999998</c:v>
                </c:pt>
                <c:pt idx="1111" formatCode="0%">
                  <c:v>0.46239999999999998</c:v>
                </c:pt>
                <c:pt idx="1112" formatCode="0%">
                  <c:v>0.46239999999999998</c:v>
                </c:pt>
                <c:pt idx="1113" formatCode="0%">
                  <c:v>0.46239999999999998</c:v>
                </c:pt>
                <c:pt idx="1114" formatCode="0%">
                  <c:v>0.46239999999999998</c:v>
                </c:pt>
                <c:pt idx="1115" formatCode="0%">
                  <c:v>0.46239999999999998</c:v>
                </c:pt>
                <c:pt idx="1116" formatCode="0%">
                  <c:v>0.46239999999999998</c:v>
                </c:pt>
                <c:pt idx="1117" formatCode="0%">
                  <c:v>0.46239999999999998</c:v>
                </c:pt>
                <c:pt idx="1118" formatCode="0%">
                  <c:v>0.46239999999999998</c:v>
                </c:pt>
                <c:pt idx="1119" formatCode="0%">
                  <c:v>0.46239999999999998</c:v>
                </c:pt>
                <c:pt idx="1120" formatCode="0%">
                  <c:v>0.46239999999999998</c:v>
                </c:pt>
                <c:pt idx="1121" formatCode="0%">
                  <c:v>0.46239999999999998</c:v>
                </c:pt>
                <c:pt idx="1122" formatCode="0%">
                  <c:v>0.46239999999999998</c:v>
                </c:pt>
                <c:pt idx="1123" formatCode="0%">
                  <c:v>0.46239999999999998</c:v>
                </c:pt>
                <c:pt idx="1124" formatCode="0%">
                  <c:v>0.46239999999999998</c:v>
                </c:pt>
                <c:pt idx="1125" formatCode="0%">
                  <c:v>0.46239999999999998</c:v>
                </c:pt>
                <c:pt idx="1126" formatCode="0%">
                  <c:v>0.46239999999999998</c:v>
                </c:pt>
                <c:pt idx="1127" formatCode="0%">
                  <c:v>0.46239999999999998</c:v>
                </c:pt>
                <c:pt idx="1128" formatCode="0%">
                  <c:v>0.46239999999999998</c:v>
                </c:pt>
                <c:pt idx="1129" formatCode="0%">
                  <c:v>0.46239999999999998</c:v>
                </c:pt>
                <c:pt idx="1130" formatCode="0%">
                  <c:v>0.46239999999999998</c:v>
                </c:pt>
                <c:pt idx="1131" formatCode="0%">
                  <c:v>0.46239999999999998</c:v>
                </c:pt>
                <c:pt idx="1132" formatCode="0%">
                  <c:v>0.46239999999999998</c:v>
                </c:pt>
                <c:pt idx="1133" formatCode="0%">
                  <c:v>0.46239999999999998</c:v>
                </c:pt>
                <c:pt idx="1134" formatCode="0%">
                  <c:v>0.46239999999999998</c:v>
                </c:pt>
                <c:pt idx="1135" formatCode="0%">
                  <c:v>0.46239999999999998</c:v>
                </c:pt>
                <c:pt idx="1136" formatCode="0%">
                  <c:v>0.46239999999999998</c:v>
                </c:pt>
                <c:pt idx="1137" formatCode="0%">
                  <c:v>0.46239999999999998</c:v>
                </c:pt>
                <c:pt idx="1138" formatCode="0%">
                  <c:v>0.46239999999999998</c:v>
                </c:pt>
                <c:pt idx="1139" formatCode="0%">
                  <c:v>0.46239999999999998</c:v>
                </c:pt>
                <c:pt idx="1140" formatCode="0%">
                  <c:v>0.46239999999999998</c:v>
                </c:pt>
                <c:pt idx="1141" formatCode="0%">
                  <c:v>0.46239999999999998</c:v>
                </c:pt>
                <c:pt idx="1142" formatCode="0%">
                  <c:v>0.46239999999999998</c:v>
                </c:pt>
                <c:pt idx="1143" formatCode="0%">
                  <c:v>0.46239999999999998</c:v>
                </c:pt>
                <c:pt idx="1144" formatCode="0%">
                  <c:v>0.46239999999999998</c:v>
                </c:pt>
                <c:pt idx="1145" formatCode="0%">
                  <c:v>0.46239999999999998</c:v>
                </c:pt>
                <c:pt idx="1146" formatCode="0%">
                  <c:v>0.46239999999999998</c:v>
                </c:pt>
                <c:pt idx="1147" formatCode="0%">
                  <c:v>0.46239999999999998</c:v>
                </c:pt>
                <c:pt idx="1148" formatCode="0%">
                  <c:v>0.46239999999999998</c:v>
                </c:pt>
                <c:pt idx="1149" formatCode="0%">
                  <c:v>0.46239999999999998</c:v>
                </c:pt>
                <c:pt idx="1150" formatCode="0%">
                  <c:v>0.46239999999999998</c:v>
                </c:pt>
                <c:pt idx="1151" formatCode="0%">
                  <c:v>0.46239999999999998</c:v>
                </c:pt>
                <c:pt idx="1152" formatCode="0%">
                  <c:v>0.46239999999999998</c:v>
                </c:pt>
                <c:pt idx="1153" formatCode="0%">
                  <c:v>0.46239999999999998</c:v>
                </c:pt>
                <c:pt idx="1154" formatCode="0%">
                  <c:v>0.46239999999999998</c:v>
                </c:pt>
                <c:pt idx="1155" formatCode="0%">
                  <c:v>0.46239999999999998</c:v>
                </c:pt>
                <c:pt idx="1156" formatCode="0%">
                  <c:v>0.46239999999999998</c:v>
                </c:pt>
                <c:pt idx="1157" formatCode="0%">
                  <c:v>0.46239999999999998</c:v>
                </c:pt>
                <c:pt idx="1158" formatCode="0%">
                  <c:v>0.46239999999999998</c:v>
                </c:pt>
                <c:pt idx="1159" formatCode="0%">
                  <c:v>0.46239999999999998</c:v>
                </c:pt>
                <c:pt idx="1160" formatCode="0%">
                  <c:v>0.46239999999999998</c:v>
                </c:pt>
                <c:pt idx="1161" formatCode="0%">
                  <c:v>0.46239999999999998</c:v>
                </c:pt>
                <c:pt idx="1162" formatCode="0%">
                  <c:v>0.46239999999999998</c:v>
                </c:pt>
                <c:pt idx="1163" formatCode="0%">
                  <c:v>0.46239999999999998</c:v>
                </c:pt>
                <c:pt idx="1164" formatCode="0%">
                  <c:v>0.46239999999999998</c:v>
                </c:pt>
                <c:pt idx="1165" formatCode="0%">
                  <c:v>0.46239999999999998</c:v>
                </c:pt>
                <c:pt idx="1166" formatCode="0%">
                  <c:v>0.46239999999999998</c:v>
                </c:pt>
                <c:pt idx="1167" formatCode="0%">
                  <c:v>0.46239999999999998</c:v>
                </c:pt>
                <c:pt idx="1168" formatCode="0%">
                  <c:v>0.46239999999999998</c:v>
                </c:pt>
                <c:pt idx="1169" formatCode="0%">
                  <c:v>0.46239999999999998</c:v>
                </c:pt>
                <c:pt idx="1170" formatCode="0%">
                  <c:v>0.46239999999999998</c:v>
                </c:pt>
                <c:pt idx="1171" formatCode="0%">
                  <c:v>0.46239999999999998</c:v>
                </c:pt>
                <c:pt idx="1172" formatCode="0%">
                  <c:v>0.46239999999999998</c:v>
                </c:pt>
                <c:pt idx="1173" formatCode="0%">
                  <c:v>0.46239999999999998</c:v>
                </c:pt>
                <c:pt idx="1174" formatCode="0%">
                  <c:v>0.46239999999999998</c:v>
                </c:pt>
                <c:pt idx="1175" formatCode="0%">
                  <c:v>0.46239999999999998</c:v>
                </c:pt>
                <c:pt idx="1176" formatCode="0%">
                  <c:v>0.46239999999999998</c:v>
                </c:pt>
                <c:pt idx="1177" formatCode="0%">
                  <c:v>0.46239999999999998</c:v>
                </c:pt>
                <c:pt idx="1178" formatCode="0%">
                  <c:v>0.46239999999999998</c:v>
                </c:pt>
                <c:pt idx="1179" formatCode="0%">
                  <c:v>0.46239999999999998</c:v>
                </c:pt>
                <c:pt idx="1180" formatCode="0%">
                  <c:v>0.46239999999999998</c:v>
                </c:pt>
                <c:pt idx="1181" formatCode="0%">
                  <c:v>0.46239999999999998</c:v>
                </c:pt>
                <c:pt idx="1182" formatCode="0%">
                  <c:v>0.46239999999999998</c:v>
                </c:pt>
                <c:pt idx="1183" formatCode="0%">
                  <c:v>0.46239999999999998</c:v>
                </c:pt>
                <c:pt idx="1184" formatCode="0%">
                  <c:v>0.46239999999999998</c:v>
                </c:pt>
                <c:pt idx="1185" formatCode="0%">
                  <c:v>0.46239999999999998</c:v>
                </c:pt>
                <c:pt idx="1186" formatCode="0%">
                  <c:v>0.46239999999999998</c:v>
                </c:pt>
                <c:pt idx="1187" formatCode="0%">
                  <c:v>0.46239999999999998</c:v>
                </c:pt>
                <c:pt idx="1188" formatCode="0%">
                  <c:v>0.46239999999999998</c:v>
                </c:pt>
                <c:pt idx="1189" formatCode="0%">
                  <c:v>0.46239999999999998</c:v>
                </c:pt>
                <c:pt idx="1190" formatCode="0%">
                  <c:v>0.46239999999999998</c:v>
                </c:pt>
                <c:pt idx="1191" formatCode="0%">
                  <c:v>0.46239999999999998</c:v>
                </c:pt>
                <c:pt idx="1192" formatCode="0%">
                  <c:v>0.46239999999999998</c:v>
                </c:pt>
                <c:pt idx="1193" formatCode="0%">
                  <c:v>0.46239999999999998</c:v>
                </c:pt>
                <c:pt idx="1194" formatCode="0%">
                  <c:v>0.46239999999999998</c:v>
                </c:pt>
                <c:pt idx="1195" formatCode="0%">
                  <c:v>0.46239999999999998</c:v>
                </c:pt>
                <c:pt idx="1196" formatCode="0%">
                  <c:v>0.46239999999999998</c:v>
                </c:pt>
                <c:pt idx="1197" formatCode="0%">
                  <c:v>0.46239999999999998</c:v>
                </c:pt>
                <c:pt idx="1198" formatCode="0%">
                  <c:v>0.46239999999999998</c:v>
                </c:pt>
                <c:pt idx="1199" formatCode="0%">
                  <c:v>0.46239999999999998</c:v>
                </c:pt>
                <c:pt idx="1200" formatCode="0%">
                  <c:v>0.46239999999999998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85-4120-AD2F-CD81BDA20C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9578880"/>
        <c:axId val="129580416"/>
      </c:lineChart>
      <c:catAx>
        <c:axId val="12957888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29580416"/>
        <c:crosses val="autoZero"/>
        <c:auto val="1"/>
        <c:lblAlgn val="ctr"/>
        <c:lblOffset val="100"/>
        <c:tickLblSkip val="50"/>
        <c:tickMarkSkip val="50"/>
        <c:noMultiLvlLbl val="0"/>
      </c:catAx>
      <c:valAx>
        <c:axId val="129580416"/>
        <c:scaling>
          <c:orientation val="minMax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2957888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7840886774056411"/>
          <c:y val="0.90862760993018299"/>
          <c:w val="0.46152146639680602"/>
          <c:h val="6.8198100939995704E-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s-IS" sz="1400" baseline="0"/>
              <a:t>Þróun kaupmáttar </a:t>
            </a:r>
            <a:r>
              <a:rPr lang="is-IS" sz="1400" baseline="0" dirty="0"/>
              <a:t>launa</a:t>
            </a:r>
          </a:p>
        </c:rich>
      </c:tx>
      <c:layout>
        <c:manualLayout>
          <c:xMode val="edge"/>
          <c:yMode val="edge"/>
          <c:x val="0.390857631536627"/>
          <c:y val="3.93672938010163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7120313330820778E-2"/>
          <c:y val="0.17142676391493922"/>
          <c:w val="0.86763710379594905"/>
          <c:h val="0.61704587343375528"/>
        </c:manualLayout>
      </c:layout>
      <c:lineChart>
        <c:grouping val="standar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Kaupmáttur launa</c:v>
                </c:pt>
              </c:strCache>
            </c:strRef>
          </c:tx>
          <c:spPr>
            <a:ln w="25400"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Sheet1!$A$2:$A$104</c:f>
              <c:strCache>
                <c:ptCount val="97"/>
                <c:pt idx="0">
                  <c:v>2010</c:v>
                </c:pt>
                <c:pt idx="12">
                  <c:v>2011</c:v>
                </c:pt>
                <c:pt idx="24">
                  <c:v>2012</c:v>
                </c:pt>
                <c:pt idx="36">
                  <c:v>2013</c:v>
                </c:pt>
                <c:pt idx="48">
                  <c:v>2014</c:v>
                </c:pt>
                <c:pt idx="60">
                  <c:v>2015</c:v>
                </c:pt>
                <c:pt idx="72">
                  <c:v>2016</c:v>
                </c:pt>
                <c:pt idx="84">
                  <c:v>2017</c:v>
                </c:pt>
                <c:pt idx="96">
                  <c:v>2018</c:v>
                </c:pt>
              </c:strCache>
            </c:strRef>
          </c:cat>
          <c:val>
            <c:numRef>
              <c:f>Sheet1!$D$2:$D$104</c:f>
              <c:numCache>
                <c:formatCode>0.0</c:formatCode>
                <c:ptCount val="103"/>
                <c:pt idx="0">
                  <c:v>100</c:v>
                </c:pt>
                <c:pt idx="1">
                  <c:v>99.33649289099526</c:v>
                </c:pt>
                <c:pt idx="2">
                  <c:v>98.862559241706165</c:v>
                </c:pt>
                <c:pt idx="3">
                  <c:v>98.767772511848349</c:v>
                </c:pt>
                <c:pt idx="4">
                  <c:v>98.483412322274887</c:v>
                </c:pt>
                <c:pt idx="5">
                  <c:v>101.04265402843602</c:v>
                </c:pt>
                <c:pt idx="6">
                  <c:v>101.99052132701422</c:v>
                </c:pt>
                <c:pt idx="7">
                  <c:v>101.80094786729859</c:v>
                </c:pt>
                <c:pt idx="8">
                  <c:v>102.08530805687205</c:v>
                </c:pt>
                <c:pt idx="9">
                  <c:v>101.61137440758294</c:v>
                </c:pt>
                <c:pt idx="10">
                  <c:v>101.70616113744076</c:v>
                </c:pt>
                <c:pt idx="11">
                  <c:v>101.61137440758294</c:v>
                </c:pt>
                <c:pt idx="12">
                  <c:v>102.55924170616115</c:v>
                </c:pt>
                <c:pt idx="13">
                  <c:v>101.51658767772511</c:v>
                </c:pt>
                <c:pt idx="14">
                  <c:v>100.85308056872039</c:v>
                </c:pt>
                <c:pt idx="15">
                  <c:v>100.18957345971565</c:v>
                </c:pt>
                <c:pt idx="16">
                  <c:v>100.37914691943129</c:v>
                </c:pt>
                <c:pt idx="17">
                  <c:v>103.7914691943128</c:v>
                </c:pt>
                <c:pt idx="18">
                  <c:v>104.739336492891</c:v>
                </c:pt>
                <c:pt idx="19">
                  <c:v>104.54976303317535</c:v>
                </c:pt>
                <c:pt idx="20">
                  <c:v>104.739336492891</c:v>
                </c:pt>
                <c:pt idx="21">
                  <c:v>105.11848341232229</c:v>
                </c:pt>
                <c:pt idx="22">
                  <c:v>105.40284360189574</c:v>
                </c:pt>
                <c:pt idx="23">
                  <c:v>105.30805687203791</c:v>
                </c:pt>
                <c:pt idx="24">
                  <c:v>105.02369668246446</c:v>
                </c:pt>
                <c:pt idx="25">
                  <c:v>106.1611374407583</c:v>
                </c:pt>
                <c:pt idx="26">
                  <c:v>106.25592417061611</c:v>
                </c:pt>
                <c:pt idx="27">
                  <c:v>105.30805687203791</c:v>
                </c:pt>
                <c:pt idx="28">
                  <c:v>105.6872037914692</c:v>
                </c:pt>
                <c:pt idx="29">
                  <c:v>105.21327014218011</c:v>
                </c:pt>
                <c:pt idx="30">
                  <c:v>106.1611374407583</c:v>
                </c:pt>
                <c:pt idx="31">
                  <c:v>106.35071090047394</c:v>
                </c:pt>
                <c:pt idx="32">
                  <c:v>106.1611374407583</c:v>
                </c:pt>
                <c:pt idx="33">
                  <c:v>105.97156398104266</c:v>
                </c:pt>
                <c:pt idx="34">
                  <c:v>105.87677725118485</c:v>
                </c:pt>
                <c:pt idx="35">
                  <c:v>105.78199052132702</c:v>
                </c:pt>
                <c:pt idx="36">
                  <c:v>105.87677725118485</c:v>
                </c:pt>
                <c:pt idx="37">
                  <c:v>106.6350710900474</c:v>
                </c:pt>
                <c:pt idx="38">
                  <c:v>107.77251184834124</c:v>
                </c:pt>
                <c:pt idx="39">
                  <c:v>107.86729857819905</c:v>
                </c:pt>
                <c:pt idx="40">
                  <c:v>107.86729857819905</c:v>
                </c:pt>
                <c:pt idx="41">
                  <c:v>107.67772511848341</c:v>
                </c:pt>
                <c:pt idx="42">
                  <c:v>107.86729857819905</c:v>
                </c:pt>
                <c:pt idx="43">
                  <c:v>107.77251184834124</c:v>
                </c:pt>
                <c:pt idx="44">
                  <c:v>108.15165876777252</c:v>
                </c:pt>
                <c:pt idx="45">
                  <c:v>108.43601895734598</c:v>
                </c:pt>
                <c:pt idx="46">
                  <c:v>108.34123222748815</c:v>
                </c:pt>
                <c:pt idx="47">
                  <c:v>107.67772511848341</c:v>
                </c:pt>
                <c:pt idx="48">
                  <c:v>109.478672985782</c:v>
                </c:pt>
                <c:pt idx="49">
                  <c:v>109.28909952606635</c:v>
                </c:pt>
                <c:pt idx="50">
                  <c:v>110.14218009478674</c:v>
                </c:pt>
                <c:pt idx="51">
                  <c:v>110.52132701421802</c:v>
                </c:pt>
                <c:pt idx="52">
                  <c:v>110.90047393364929</c:v>
                </c:pt>
                <c:pt idx="53">
                  <c:v>110.99526066350711</c:v>
                </c:pt>
                <c:pt idx="54">
                  <c:v>111.65876777251185</c:v>
                </c:pt>
                <c:pt idx="55">
                  <c:v>112.03791469194314</c:v>
                </c:pt>
                <c:pt idx="56">
                  <c:v>112.8909952606635</c:v>
                </c:pt>
                <c:pt idx="57">
                  <c:v>113.45971563981044</c:v>
                </c:pt>
                <c:pt idx="58">
                  <c:v>114.218009478673</c:v>
                </c:pt>
                <c:pt idx="59">
                  <c:v>113.8388625592417</c:v>
                </c:pt>
                <c:pt idx="60">
                  <c:v>115.54502369668248</c:v>
                </c:pt>
                <c:pt idx="61">
                  <c:v>115.35545023696683</c:v>
                </c:pt>
                <c:pt idx="62">
                  <c:v>114.50236966824644</c:v>
                </c:pt>
                <c:pt idx="63">
                  <c:v>114.59715639810427</c:v>
                </c:pt>
                <c:pt idx="64">
                  <c:v>114.78672985781991</c:v>
                </c:pt>
                <c:pt idx="65">
                  <c:v>117.15639810426541</c:v>
                </c:pt>
                <c:pt idx="66">
                  <c:v>118.29383886255924</c:v>
                </c:pt>
                <c:pt idx="67">
                  <c:v>118.00947867298579</c:v>
                </c:pt>
                <c:pt idx="68">
                  <c:v>119.90521327014218</c:v>
                </c:pt>
                <c:pt idx="69">
                  <c:v>120.28436018957348</c:v>
                </c:pt>
                <c:pt idx="70">
                  <c:v>121.70616113744077</c:v>
                </c:pt>
                <c:pt idx="71">
                  <c:v>122.46445497630332</c:v>
                </c:pt>
                <c:pt idx="72">
                  <c:v>123.69668246445498</c:v>
                </c:pt>
                <c:pt idx="73">
                  <c:v>127.20379146919431</c:v>
                </c:pt>
                <c:pt idx="74">
                  <c:v>127.77251184834125</c:v>
                </c:pt>
                <c:pt idx="75">
                  <c:v>127.86729857819907</c:v>
                </c:pt>
                <c:pt idx="76">
                  <c:v>127.96208530805688</c:v>
                </c:pt>
                <c:pt idx="77">
                  <c:v>129.57345971563981</c:v>
                </c:pt>
                <c:pt idx="78">
                  <c:v>130.04739336492889</c:v>
                </c:pt>
                <c:pt idx="79">
                  <c:v>129.95260663507111</c:v>
                </c:pt>
                <c:pt idx="80">
                  <c:v>130.04739336492889</c:v>
                </c:pt>
                <c:pt idx="81">
                  <c:v>130.42654028436019</c:v>
                </c:pt>
                <c:pt idx="82">
                  <c:v>130.80568720379148</c:v>
                </c:pt>
                <c:pt idx="83">
                  <c:v>131.18483412322277</c:v>
                </c:pt>
                <c:pt idx="84">
                  <c:v>131.9431279620853</c:v>
                </c:pt>
                <c:pt idx="85">
                  <c:v>131.65876777251185</c:v>
                </c:pt>
                <c:pt idx="86">
                  <c:v>132.03791469194314</c:v>
                </c:pt>
                <c:pt idx="87">
                  <c:v>131.56398104265404</c:v>
                </c:pt>
                <c:pt idx="88">
                  <c:v>135.63981042654029</c:v>
                </c:pt>
                <c:pt idx="89">
                  <c:v>136.87203791469196</c:v>
                </c:pt>
                <c:pt idx="90">
                  <c:v>136.96682464454977</c:v>
                </c:pt>
                <c:pt idx="91">
                  <c:v>136.87203791469196</c:v>
                </c:pt>
                <c:pt idx="92">
                  <c:v>137.81990521327015</c:v>
                </c:pt>
                <c:pt idx="93">
                  <c:v>137.25118483412325</c:v>
                </c:pt>
                <c:pt idx="94">
                  <c:v>137.72511848341233</c:v>
                </c:pt>
                <c:pt idx="95">
                  <c:v>137.5355450236967</c:v>
                </c:pt>
                <c:pt idx="96">
                  <c:v>138.29383886255926</c:v>
                </c:pt>
                <c:pt idx="97" formatCode="#,##0.0">
                  <c:v>138.00947867298578</c:v>
                </c:pt>
                <c:pt idx="98" formatCode="#,##0.0">
                  <c:v>137.6</c:v>
                </c:pt>
                <c:pt idx="99" formatCode="#,##0.0">
                  <c:v>138</c:v>
                </c:pt>
                <c:pt idx="100" formatCode="#,##0.0">
                  <c:v>141.30000000000001</c:v>
                </c:pt>
                <c:pt idx="101" formatCode="#,##0">
                  <c:v>141.30000000000001</c:v>
                </c:pt>
                <c:pt idx="102" formatCode="#,##0">
                  <c:v>142.30000000000001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94-4BD5-8B4B-8A9587334A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6785536"/>
        <c:axId val="541535616"/>
      </c:lineChart>
      <c:catAx>
        <c:axId val="566785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000" baseline="0"/>
            </a:pPr>
            <a:endParaRPr lang="en-US"/>
          </a:p>
        </c:txPr>
        <c:crossAx val="541535616"/>
        <c:crosses val="autoZero"/>
        <c:auto val="1"/>
        <c:lblAlgn val="ctr"/>
        <c:lblOffset val="100"/>
        <c:tickLblSkip val="12"/>
        <c:noMultiLvlLbl val="0"/>
      </c:catAx>
      <c:valAx>
        <c:axId val="541535616"/>
        <c:scaling>
          <c:orientation val="minMax"/>
          <c:max val="150"/>
          <c:min val="90"/>
        </c:scaling>
        <c:delete val="0"/>
        <c:axPos val="l"/>
        <c:majorGridlines>
          <c:spPr>
            <a:ln>
              <a:solidFill>
                <a:schemeClr val="bg2">
                  <a:lumMod val="75000"/>
                </a:schemeClr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prstDash val="sysDash"/>
          </a:ln>
        </c:spPr>
        <c:txPr>
          <a:bodyPr/>
          <a:lstStyle/>
          <a:p>
            <a:pPr>
              <a:defRPr sz="1000" baseline="0">
                <a:latin typeface="Corbel" panose="020B0503020204020204" pitchFamily="34" charset="0"/>
              </a:defRPr>
            </a:pPr>
            <a:endParaRPr lang="en-US"/>
          </a:p>
        </c:txPr>
        <c:crossAx val="566785536"/>
        <c:crosses val="autoZero"/>
        <c:crossBetween val="between"/>
        <c:minorUnit val="5"/>
      </c:valAx>
    </c:plotArea>
    <c:legend>
      <c:legendPos val="b"/>
      <c:layout>
        <c:manualLayout>
          <c:xMode val="edge"/>
          <c:yMode val="edge"/>
          <c:x val="0"/>
          <c:y val="0.87582216066302221"/>
          <c:w val="0.97585052481548573"/>
          <c:h val="0.12417780218762668"/>
        </c:manualLayout>
      </c:layout>
      <c:overlay val="0"/>
      <c:txPr>
        <a:bodyPr/>
        <a:lstStyle/>
        <a:p>
          <a:pPr>
            <a:defRPr sz="1000">
              <a:latin typeface="Corbel" panose="020B0503020204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latin typeface="+mn-lt"/>
                <a:cs typeface="Times New Roman" panose="02020603050405020304" pitchFamily="18" charset="0"/>
              </a:defRPr>
            </a:pPr>
            <a:r>
              <a:rPr lang="da-DK" sz="1200">
                <a:latin typeface="+mn-lt"/>
                <a:cs typeface="Times New Roman" panose="02020603050405020304" pitchFamily="18" charset="0"/>
              </a:rPr>
              <a:t>Fjárfesting og undirliðir 2003-2023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9187216469516853E-2"/>
          <c:y val="0.14325209635850805"/>
          <c:w val="0.92"/>
          <c:h val="0.680254221095926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Gögn!$B$1</c:f>
              <c:strCache>
                <c:ptCount val="1"/>
                <c:pt idx="0">
                  <c:v>Atvinnuvegir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2"/>
              </a:solidFill>
            </a:ln>
          </c:spPr>
          <c:invertIfNegative val="0"/>
          <c:cat>
            <c:numRef>
              <c:f>Gögn!$A$2:$A$22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Gögn!$B$2:$B$22</c:f>
              <c:numCache>
                <c:formatCode>0%</c:formatCode>
                <c:ptCount val="21"/>
                <c:pt idx="0">
                  <c:v>0.12426259081897491</c:v>
                </c:pt>
                <c:pt idx="1">
                  <c:v>0.14850274286046503</c:v>
                </c:pt>
                <c:pt idx="2">
                  <c:v>0.20194662014462672</c:v>
                </c:pt>
                <c:pt idx="3">
                  <c:v>0.25149731628100569</c:v>
                </c:pt>
                <c:pt idx="4">
                  <c:v>0.17937185909410105</c:v>
                </c:pt>
                <c:pt idx="5">
                  <c:v>0.15342236416787935</c:v>
                </c:pt>
                <c:pt idx="6">
                  <c:v>8.5830953705034393E-2</c:v>
                </c:pt>
                <c:pt idx="7">
                  <c:v>8.4859763457619281E-2</c:v>
                </c:pt>
                <c:pt idx="8">
                  <c:v>0.1025718324782022</c:v>
                </c:pt>
                <c:pt idx="9">
                  <c:v>0.10830941038796565</c:v>
                </c:pt>
                <c:pt idx="10">
                  <c:v>0.10143550492714562</c:v>
                </c:pt>
                <c:pt idx="11">
                  <c:v>0.11239486752590637</c:v>
                </c:pt>
                <c:pt idx="12">
                  <c:v>0.13575979228626053</c:v>
                </c:pt>
                <c:pt idx="13">
                  <c:v>0.1548567654720604</c:v>
                </c:pt>
                <c:pt idx="14">
                  <c:v>0.1510288444412258</c:v>
                </c:pt>
                <c:pt idx="15">
                  <c:v>0.14186309945197298</c:v>
                </c:pt>
                <c:pt idx="16">
                  <c:v>0.14046253833953609</c:v>
                </c:pt>
                <c:pt idx="17">
                  <c:v>0.13829558695559632</c:v>
                </c:pt>
                <c:pt idx="18">
                  <c:v>0.13380980381775787</c:v>
                </c:pt>
                <c:pt idx="19">
                  <c:v>0.13494143517079141</c:v>
                </c:pt>
                <c:pt idx="20">
                  <c:v>0.13646169846651154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DB-4331-BAFF-C81D0B10D950}"/>
            </c:ext>
          </c:extLst>
        </c:ser>
        <c:ser>
          <c:idx val="1"/>
          <c:order val="1"/>
          <c:tx>
            <c:strRef>
              <c:f>Gögn!$C$1</c:f>
              <c:strCache>
                <c:ptCount val="1"/>
                <c:pt idx="0">
                  <c:v>Íbúðarhús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</c:spPr>
          <c:invertIfNegative val="0"/>
          <c:cat>
            <c:numRef>
              <c:f>Gögn!$A$2:$A$22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Gögn!$C$2:$C$22</c:f>
              <c:numCache>
                <c:formatCode>0%</c:formatCode>
                <c:ptCount val="21"/>
                <c:pt idx="0">
                  <c:v>4.8939432513164217E-2</c:v>
                </c:pt>
                <c:pt idx="1">
                  <c:v>5.255868807800438E-2</c:v>
                </c:pt>
                <c:pt idx="2">
                  <c:v>5.5615272368914198E-2</c:v>
                </c:pt>
                <c:pt idx="3">
                  <c:v>6.2249576672790213E-2</c:v>
                </c:pt>
                <c:pt idx="4">
                  <c:v>6.634208350754843E-2</c:v>
                </c:pt>
                <c:pt idx="5">
                  <c:v>5.2093984623507748E-2</c:v>
                </c:pt>
                <c:pt idx="6">
                  <c:v>2.5062640981260816E-2</c:v>
                </c:pt>
                <c:pt idx="7">
                  <c:v>2.1843663727300216E-2</c:v>
                </c:pt>
                <c:pt idx="8">
                  <c:v>2.3394982775424907E-2</c:v>
                </c:pt>
                <c:pt idx="9">
                  <c:v>2.510510806160373E-2</c:v>
                </c:pt>
                <c:pt idx="10">
                  <c:v>2.675503242651394E-2</c:v>
                </c:pt>
                <c:pt idx="11">
                  <c:v>2.9259417998897329E-2</c:v>
                </c:pt>
                <c:pt idx="12">
                  <c:v>2.6238937914513608E-2</c:v>
                </c:pt>
                <c:pt idx="13">
                  <c:v>3.2343241050644726E-2</c:v>
                </c:pt>
                <c:pt idx="14">
                  <c:v>3.8374830939905617E-2</c:v>
                </c:pt>
                <c:pt idx="15">
                  <c:v>4.554260374452445E-2</c:v>
                </c:pt>
                <c:pt idx="16">
                  <c:v>4.9949345287404072E-2</c:v>
                </c:pt>
                <c:pt idx="17">
                  <c:v>5.257532363348609E-2</c:v>
                </c:pt>
                <c:pt idx="18">
                  <c:v>5.3941893114934671E-2</c:v>
                </c:pt>
                <c:pt idx="19">
                  <c:v>5.5107676040351702E-2</c:v>
                </c:pt>
                <c:pt idx="20">
                  <c:v>5.5667921331309336E-2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DB-4331-BAFF-C81D0B10D950}"/>
            </c:ext>
          </c:extLst>
        </c:ser>
        <c:ser>
          <c:idx val="2"/>
          <c:order val="2"/>
          <c:tx>
            <c:strRef>
              <c:f>Gögn!$D$1</c:f>
              <c:strCache>
                <c:ptCount val="1"/>
                <c:pt idx="0">
                  <c:v>Hið opinbera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cat>
            <c:numRef>
              <c:f>Gögn!$A$2:$A$22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Gögn!$D$2:$D$22</c:f>
              <c:numCache>
                <c:formatCode>0%</c:formatCode>
                <c:ptCount val="21"/>
                <c:pt idx="0">
                  <c:v>3.9757025042824738E-2</c:v>
                </c:pt>
                <c:pt idx="1">
                  <c:v>4.6266304550947442E-2</c:v>
                </c:pt>
                <c:pt idx="2">
                  <c:v>3.7649178412911009E-2</c:v>
                </c:pt>
                <c:pt idx="3">
                  <c:v>4.2974607053726202E-2</c:v>
                </c:pt>
                <c:pt idx="4">
                  <c:v>4.7403102847071249E-2</c:v>
                </c:pt>
                <c:pt idx="5">
                  <c:v>4.6477830291947304E-2</c:v>
                </c:pt>
                <c:pt idx="6">
                  <c:v>3.8323783577752922E-2</c:v>
                </c:pt>
                <c:pt idx="7">
                  <c:v>3.2657942804042508E-2</c:v>
                </c:pt>
                <c:pt idx="8">
                  <c:v>2.717355991137466E-2</c:v>
                </c:pt>
                <c:pt idx="9">
                  <c:v>2.5733295146122021E-2</c:v>
                </c:pt>
                <c:pt idx="10">
                  <c:v>2.8072096353069991E-2</c:v>
                </c:pt>
                <c:pt idx="11">
                  <c:v>3.0175012100689614E-2</c:v>
                </c:pt>
                <c:pt idx="12">
                  <c:v>2.7824620950613402E-2</c:v>
                </c:pt>
                <c:pt idx="13">
                  <c:v>2.6348059699058693E-2</c:v>
                </c:pt>
                <c:pt idx="14">
                  <c:v>3.1981570247772123E-2</c:v>
                </c:pt>
                <c:pt idx="15">
                  <c:v>3.6052695560977399E-2</c:v>
                </c:pt>
                <c:pt idx="16">
                  <c:v>3.6302021274630787E-2</c:v>
                </c:pt>
                <c:pt idx="17">
                  <c:v>3.7252046541051104E-2</c:v>
                </c:pt>
                <c:pt idx="18">
                  <c:v>3.7696074945419655E-2</c:v>
                </c:pt>
                <c:pt idx="19">
                  <c:v>3.3872960629213779E-2</c:v>
                </c:pt>
                <c:pt idx="20">
                  <c:v>3.3488021506271483E-2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DB-4331-BAFF-C81D0B10D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axId val="160520832"/>
        <c:axId val="172664320"/>
      </c:barChart>
      <c:lineChart>
        <c:grouping val="standard"/>
        <c:varyColors val="0"/>
        <c:ser>
          <c:idx val="3"/>
          <c:order val="3"/>
          <c:tx>
            <c:strRef>
              <c:f>Gögn!$E$1</c:f>
              <c:strCache>
                <c:ptCount val="1"/>
                <c:pt idx="0">
                  <c:v>Meðaltal 1997-2017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Gögn!$A$2:$A$22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Gögn!$E$2:$E$22</c:f>
              <c:numCache>
                <c:formatCode>0%</c:formatCode>
                <c:ptCount val="21"/>
                <c:pt idx="0">
                  <c:v>0.21820447266101481</c:v>
                </c:pt>
                <c:pt idx="1">
                  <c:v>0.21820447266101481</c:v>
                </c:pt>
                <c:pt idx="2">
                  <c:v>0.21820447266101481</c:v>
                </c:pt>
                <c:pt idx="3">
                  <c:v>0.21820447266101481</c:v>
                </c:pt>
                <c:pt idx="4">
                  <c:v>0.21820447266101481</c:v>
                </c:pt>
                <c:pt idx="5">
                  <c:v>0.21820447266101481</c:v>
                </c:pt>
                <c:pt idx="6">
                  <c:v>0.21820447266101481</c:v>
                </c:pt>
                <c:pt idx="7">
                  <c:v>0.21820447266101481</c:v>
                </c:pt>
                <c:pt idx="8">
                  <c:v>0.21820447266101481</c:v>
                </c:pt>
                <c:pt idx="9">
                  <c:v>0.21820447266101481</c:v>
                </c:pt>
                <c:pt idx="10">
                  <c:v>0.21820447266101481</c:v>
                </c:pt>
                <c:pt idx="11">
                  <c:v>0.21820447266101481</c:v>
                </c:pt>
                <c:pt idx="12">
                  <c:v>0.21820447266101481</c:v>
                </c:pt>
                <c:pt idx="13">
                  <c:v>0.21820447266101481</c:v>
                </c:pt>
                <c:pt idx="14">
                  <c:v>0.21820447266101481</c:v>
                </c:pt>
                <c:pt idx="15">
                  <c:v>0.21820447266101481</c:v>
                </c:pt>
                <c:pt idx="16">
                  <c:v>0.21820447266101481</c:v>
                </c:pt>
                <c:pt idx="17">
                  <c:v>0.21820447266101481</c:v>
                </c:pt>
                <c:pt idx="18">
                  <c:v>0.21820447266101481</c:v>
                </c:pt>
                <c:pt idx="19">
                  <c:v>0.21820447266101481</c:v>
                </c:pt>
                <c:pt idx="20">
                  <c:v>0.21820447266101481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BDB-4331-BAFF-C81D0B10D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520832"/>
        <c:axId val="172664320"/>
      </c:lineChart>
      <c:catAx>
        <c:axId val="160520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000">
                <a:latin typeface="+mn-lt"/>
                <a:cs typeface="Times New Roman" pitchFamily="18" charset="0"/>
              </a:defRPr>
            </a:pPr>
            <a:endParaRPr lang="en-US"/>
          </a:p>
        </c:txPr>
        <c:crossAx val="172664320"/>
        <c:crosses val="autoZero"/>
        <c:auto val="1"/>
        <c:lblAlgn val="ctr"/>
        <c:lblOffset val="100"/>
        <c:noMultiLvlLbl val="0"/>
      </c:catAx>
      <c:valAx>
        <c:axId val="172664320"/>
        <c:scaling>
          <c:orientation val="minMax"/>
          <c:max val="0.4"/>
          <c:min val="0"/>
        </c:scaling>
        <c:delete val="0"/>
        <c:axPos val="l"/>
        <c:majorGridlines>
          <c:spPr>
            <a:ln>
              <a:noFill/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>
                <a:latin typeface="+mn-lt"/>
                <a:cs typeface="Times New Roman" pitchFamily="18" charset="0"/>
              </a:defRPr>
            </a:pPr>
            <a:endParaRPr lang="en-US"/>
          </a:p>
        </c:txPr>
        <c:crossAx val="160520832"/>
        <c:crosses val="autoZero"/>
        <c:crossBetween val="between"/>
        <c:minorUnit val="2.0000000000000004E-2"/>
      </c:valAx>
    </c:plotArea>
    <c:legend>
      <c:legendPos val="b"/>
      <c:overlay val="0"/>
      <c:txPr>
        <a:bodyPr/>
        <a:lstStyle/>
        <a:p>
          <a:pPr>
            <a:defRPr sz="1000" baseline="0">
              <a:latin typeface="+mn-lt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ln w="3175">
      <a:noFill/>
    </a:ln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481089587910096E-2"/>
          <c:y val="0.102630673787316"/>
          <c:w val="0.85086187496936405"/>
          <c:h val="0.7259046553540879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Ríkissjóður</c:v>
                </c:pt>
              </c:strCache>
            </c:strRef>
          </c:tx>
          <c:spPr>
            <a:solidFill>
              <a:srgbClr val="00468C"/>
            </a:solidFill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Sheet1!$C$2:$C$16</c:f>
              <c:numCache>
                <c:formatCode>0.0</c:formatCode>
                <c:ptCount val="15"/>
                <c:pt idx="0">
                  <c:v>13.824579694042757</c:v>
                </c:pt>
                <c:pt idx="1">
                  <c:v>16.727818573575355</c:v>
                </c:pt>
                <c:pt idx="2">
                  <c:v>15.136539476834823</c:v>
                </c:pt>
                <c:pt idx="3">
                  <c:v>48.108330865024271</c:v>
                </c:pt>
                <c:pt idx="4">
                  <c:v>59.359281175213539</c:v>
                </c:pt>
                <c:pt idx="5">
                  <c:v>59.515410163308147</c:v>
                </c:pt>
                <c:pt idx="6">
                  <c:v>54.696469913335655</c:v>
                </c:pt>
                <c:pt idx="7">
                  <c:v>56.967244513347993</c:v>
                </c:pt>
                <c:pt idx="8">
                  <c:v>55.529547318285189</c:v>
                </c:pt>
                <c:pt idx="9">
                  <c:v>48.52659114915128</c:v>
                </c:pt>
                <c:pt idx="10">
                  <c:v>42.216627768480194</c:v>
                </c:pt>
                <c:pt idx="11">
                  <c:v>34.883120733385084</c:v>
                </c:pt>
                <c:pt idx="12">
                  <c:v>29.34746228809993</c:v>
                </c:pt>
                <c:pt idx="13">
                  <c:v>23.450923474940595</c:v>
                </c:pt>
                <c:pt idx="14">
                  <c:v>21.931207868330507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B3-48B9-B366-8897BDD37F16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Sveitarfélög</c:v>
                </c:pt>
              </c:strCache>
            </c:strRef>
          </c:tx>
          <c:spPr>
            <a:solidFill>
              <a:srgbClr val="F4CA5A"/>
            </a:solidFill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Sheet1!$D$2:$D$16</c:f>
              <c:numCache>
                <c:formatCode>0.0</c:formatCode>
                <c:ptCount val="15"/>
                <c:pt idx="0">
                  <c:v>5.3103044162327429</c:v>
                </c:pt>
                <c:pt idx="1">
                  <c:v>4.0393690126154009</c:v>
                </c:pt>
                <c:pt idx="2">
                  <c:v>2.9671606686637637</c:v>
                </c:pt>
                <c:pt idx="3">
                  <c:v>5.4664460213004338</c:v>
                </c:pt>
                <c:pt idx="4">
                  <c:v>6.9854847880829043</c:v>
                </c:pt>
                <c:pt idx="5">
                  <c:v>6.4552568114716422</c:v>
                </c:pt>
                <c:pt idx="6">
                  <c:v>6.7061402610174348</c:v>
                </c:pt>
                <c:pt idx="7">
                  <c:v>6.4578527301245634</c:v>
                </c:pt>
                <c:pt idx="8">
                  <c:v>6.2366293270445547</c:v>
                </c:pt>
                <c:pt idx="9">
                  <c:v>6.8442991167080569</c:v>
                </c:pt>
                <c:pt idx="10">
                  <c:v>6.6894616554125177</c:v>
                </c:pt>
                <c:pt idx="11">
                  <c:v>5.6764737470337616</c:v>
                </c:pt>
                <c:pt idx="12">
                  <c:v>6.0166799435520337</c:v>
                </c:pt>
                <c:pt idx="13">
                  <c:v>6.724053645884025</c:v>
                </c:pt>
                <c:pt idx="14">
                  <c:v>6.2799994563374497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B3-48B9-B366-8897BDD37F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301421696"/>
        <c:axId val="301423232"/>
      </c:barChart>
      <c:lineChart>
        <c:grouping val="standard"/>
        <c:varyColors val="0"/>
        <c:ser>
          <c:idx val="0"/>
          <c:order val="2"/>
          <c:tx>
            <c:strRef>
              <c:f>Sheet1!$E$1</c:f>
              <c:strCache>
                <c:ptCount val="1"/>
                <c:pt idx="0">
                  <c:v>Skuldaregla</c:v>
                </c:pt>
              </c:strCache>
            </c:strRef>
          </c:tx>
          <c:spPr>
            <a:ln>
              <a:solidFill>
                <a:srgbClr val="BB0000"/>
              </a:solidFill>
            </a:ln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Sheet1!$E$2:$E$16</c:f>
              <c:numCache>
                <c:formatCode>0.0</c:formatCode>
                <c:ptCount val="15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  <c:pt idx="11">
                  <c:v>30</c:v>
                </c:pt>
                <c:pt idx="12">
                  <c:v>30</c:v>
                </c:pt>
                <c:pt idx="13">
                  <c:v>30</c:v>
                </c:pt>
                <c:pt idx="14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0B3-48B9-B366-8897BDD37F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1435520"/>
        <c:axId val="301433600"/>
      </c:lineChart>
      <c:catAx>
        <c:axId val="301421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orbel" charset="0"/>
                <a:ea typeface="Corbel" charset="0"/>
                <a:cs typeface="Corbel" charset="0"/>
              </a:defRPr>
            </a:pPr>
            <a:endParaRPr lang="en-US"/>
          </a:p>
        </c:txPr>
        <c:crossAx val="301423232"/>
        <c:crosses val="autoZero"/>
        <c:auto val="1"/>
        <c:lblAlgn val="ctr"/>
        <c:lblOffset val="100"/>
        <c:noMultiLvlLbl val="0"/>
      </c:catAx>
      <c:valAx>
        <c:axId val="301423232"/>
        <c:scaling>
          <c:orientation val="minMax"/>
          <c:max val="80"/>
          <c:min val="0"/>
        </c:scaling>
        <c:delete val="0"/>
        <c:axPos val="l"/>
        <c:majorGridlines>
          <c:spPr>
            <a:ln>
              <a:solidFill>
                <a:srgbClr val="DDDED5">
                  <a:alpha val="50000"/>
                </a:srgbClr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l">
                  <a:defRPr sz="1000" b="0">
                    <a:latin typeface="Corbel" charset="0"/>
                    <a:ea typeface="Corbel" charset="0"/>
                    <a:cs typeface="Corbel" charset="0"/>
                  </a:defRPr>
                </a:pPr>
                <a:r>
                  <a:rPr lang="is-IS" sz="1000" b="0">
                    <a:latin typeface="Corbel" charset="0"/>
                    <a:ea typeface="Corbel" charset="0"/>
                    <a:cs typeface="Corbel" charset="0"/>
                  </a:rPr>
                  <a:t>% af VLF</a:t>
                </a:r>
              </a:p>
            </c:rich>
          </c:tx>
          <c:layout>
            <c:manualLayout>
              <c:xMode val="edge"/>
              <c:yMode val="edge"/>
              <c:x val="5.77721184682135E-2"/>
              <c:y val="4.3414241594684801E-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orbel" charset="0"/>
                <a:ea typeface="Corbel" charset="0"/>
                <a:cs typeface="Corbel" charset="0"/>
              </a:defRPr>
            </a:pPr>
            <a:endParaRPr lang="en-US"/>
          </a:p>
        </c:txPr>
        <c:crossAx val="301421696"/>
        <c:crosses val="autoZero"/>
        <c:crossBetween val="between"/>
        <c:majorUnit val="10"/>
      </c:valAx>
      <c:valAx>
        <c:axId val="301433600"/>
        <c:scaling>
          <c:orientation val="minMax"/>
          <c:max val="80"/>
          <c:min val="0"/>
        </c:scaling>
        <c:delete val="0"/>
        <c:axPos val="r"/>
        <c:title>
          <c:tx>
            <c:rich>
              <a:bodyPr rot="0" vert="horz"/>
              <a:lstStyle/>
              <a:p>
                <a:pPr algn="l">
                  <a:defRPr sz="1000" b="0">
                    <a:latin typeface="Corbel" charset="0"/>
                    <a:ea typeface="Corbel" charset="0"/>
                    <a:cs typeface="Corbel" charset="0"/>
                  </a:defRPr>
                </a:pPr>
                <a:r>
                  <a:rPr lang="is-IS" sz="1000" b="0">
                    <a:latin typeface="Corbel" charset="0"/>
                    <a:ea typeface="Corbel" charset="0"/>
                    <a:cs typeface="Corbel" charset="0"/>
                  </a:rPr>
                  <a:t>% af VLF</a:t>
                </a:r>
              </a:p>
            </c:rich>
          </c:tx>
          <c:layout>
            <c:manualLayout>
              <c:xMode val="edge"/>
              <c:yMode val="edge"/>
              <c:x val="0.92245139826537004"/>
              <c:y val="4.7116569574866797E-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orbel" charset="0"/>
                <a:ea typeface="Corbel" charset="0"/>
                <a:cs typeface="Corbel" charset="0"/>
              </a:defRPr>
            </a:pPr>
            <a:endParaRPr lang="en-US"/>
          </a:p>
        </c:txPr>
        <c:crossAx val="301435520"/>
        <c:crosses val="max"/>
        <c:crossBetween val="between"/>
      </c:valAx>
      <c:catAx>
        <c:axId val="301435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1433600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5.7149464445127703E-2"/>
          <c:y val="0.88471229556864495"/>
          <c:w val="0.915399356383508"/>
          <c:h val="5.8823160890805998E-2"/>
        </c:manualLayout>
      </c:layout>
      <c:overlay val="0"/>
      <c:txPr>
        <a:bodyPr/>
        <a:lstStyle/>
        <a:p>
          <a:pPr>
            <a:defRPr sz="1000">
              <a:latin typeface="Corbel" charset="0"/>
              <a:ea typeface="Corbel" charset="0"/>
              <a:cs typeface="Corbel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98605447370468E-2"/>
          <c:y val="0.12078703703703704"/>
          <c:w val="0.9234255616055298"/>
          <c:h val="0.679252492060113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Blað1!$B$1</c:f>
              <c:strCache>
                <c:ptCount val="1"/>
                <c:pt idx="0">
                  <c:v>Vaxtagjöld af lánum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Blað1!$A$2:$A$14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Blað1!$B$2:$B$14</c:f>
              <c:numCache>
                <c:formatCode>0.0</c:formatCode>
                <c:ptCount val="13"/>
                <c:pt idx="0">
                  <c:v>22.22</c:v>
                </c:pt>
                <c:pt idx="1">
                  <c:v>35.496000000000002</c:v>
                </c:pt>
                <c:pt idx="2">
                  <c:v>84.341999999999999</c:v>
                </c:pt>
                <c:pt idx="3">
                  <c:v>68.102000000000004</c:v>
                </c:pt>
                <c:pt idx="4">
                  <c:v>65.587999999999994</c:v>
                </c:pt>
                <c:pt idx="5">
                  <c:v>75.625</c:v>
                </c:pt>
                <c:pt idx="6">
                  <c:v>74.406000000000006</c:v>
                </c:pt>
                <c:pt idx="7">
                  <c:v>78.554000000000002</c:v>
                </c:pt>
                <c:pt idx="8">
                  <c:v>79.347999999999999</c:v>
                </c:pt>
                <c:pt idx="9">
                  <c:v>70.388000000000005</c:v>
                </c:pt>
                <c:pt idx="10">
                  <c:v>54.470999999999997</c:v>
                </c:pt>
                <c:pt idx="11">
                  <c:v>46.942</c:v>
                </c:pt>
                <c:pt idx="12">
                  <c:v>39.484000000000002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E4-4738-927A-3F17059479B8}"/>
            </c:ext>
          </c:extLst>
        </c:ser>
        <c:ser>
          <c:idx val="1"/>
          <c:order val="1"/>
          <c:tx>
            <c:strRef>
              <c:f>Blað1!$C$1</c:f>
              <c:strCache>
                <c:ptCount val="1"/>
                <c:pt idx="0">
                  <c:v>Kostnaður við uppkaup ríkisskuldabréfa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Blað1!$A$2:$A$14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Blað1!$C$2:$C$14</c:f>
              <c:numCache>
                <c:formatCode>General</c:formatCode>
                <c:ptCount val="13"/>
                <c:pt idx="8" formatCode="0.0">
                  <c:v>3.5</c:v>
                </c:pt>
                <c:pt idx="10" formatCode="0.0">
                  <c:v>18.540099999999999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E4-4738-927A-3F1705947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948270304"/>
        <c:axId val="94826964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Blað1!$D$1</c15:sqref>
                        </c15:formulaRef>
                      </c:ext>
                    </c:extLst>
                    <c:strCache>
                      <c:ptCount val="1"/>
                      <c:pt idx="0">
                        <c:v>Verðbætur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Blað1!$A$2:$A$14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Blað1!$D$2:$D$14</c15:sqref>
                        </c15:formulaRef>
                      </c:ext>
                    </c:extLst>
                    <c:numCache>
                      <c:formatCode>0.0</c:formatCode>
                      <c:ptCount val="13"/>
                      <c:pt idx="0">
                        <c:v>2.3719999999999999</c:v>
                      </c:pt>
                      <c:pt idx="1">
                        <c:v>7.4649999999999999</c:v>
                      </c:pt>
                      <c:pt idx="2">
                        <c:v>27.745999999999999</c:v>
                      </c:pt>
                      <c:pt idx="3">
                        <c:v>5.9660000000000002</c:v>
                      </c:pt>
                      <c:pt idx="4">
                        <c:v>15.942</c:v>
                      </c:pt>
                      <c:pt idx="5">
                        <c:v>17.210999999999999</c:v>
                      </c:pt>
                      <c:pt idx="6">
                        <c:v>15.058999999999999</c:v>
                      </c:pt>
                      <c:pt idx="7">
                        <c:v>2.6659999999999999</c:v>
                      </c:pt>
                      <c:pt idx="8">
                        <c:v>5.2610000000000001</c:v>
                      </c:pt>
                      <c:pt idx="9">
                        <c:v>4.9379999999999997</c:v>
                      </c:pt>
                      <c:pt idx="10">
                        <c:v>4.3630000000000004</c:v>
                      </c:pt>
                      <c:pt idx="11">
                        <c:v>6.7469999999999999</c:v>
                      </c:pt>
                      <c:pt idx="12">
                        <c:v>7.141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C4E4-4738-927A-3F17059479B8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Blað1!$E$1</c15:sqref>
                        </c15:formulaRef>
                      </c:ext>
                    </c:extLst>
                    <c:strCache>
                      <c:ptCount val="1"/>
                      <c:pt idx="0">
                        <c:v>Vextir af ófjármögnuðum lífeyrisskuldbindingum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Blað1!$A$2:$A$14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Blað1!$E$2:$E$14</c15:sqref>
                        </c15:formulaRef>
                      </c:ext>
                    </c:extLst>
                    <c:numCache>
                      <c:formatCode>0.0</c:formatCode>
                      <c:ptCount val="13"/>
                      <c:pt idx="0">
                        <c:v>4.4072899999999988</c:v>
                      </c:pt>
                      <c:pt idx="1">
                        <c:v>4.6130399999999989</c:v>
                      </c:pt>
                      <c:pt idx="2">
                        <c:v>5.7359099999999996</c:v>
                      </c:pt>
                      <c:pt idx="3">
                        <c:v>6.8274600000000003</c:v>
                      </c:pt>
                      <c:pt idx="4">
                        <c:v>7.1810799999999988</c:v>
                      </c:pt>
                      <c:pt idx="5">
                        <c:v>7.6147</c:v>
                      </c:pt>
                      <c:pt idx="6">
                        <c:v>7.9620499999999996</c:v>
                      </c:pt>
                      <c:pt idx="7">
                        <c:v>8.4334100000000003</c:v>
                      </c:pt>
                      <c:pt idx="8">
                        <c:v>9.440299999999997</c:v>
                      </c:pt>
                      <c:pt idx="9">
                        <c:v>11.19698</c:v>
                      </c:pt>
                      <c:pt idx="10">
                        <c:v>12.2</c:v>
                      </c:pt>
                      <c:pt idx="11">
                        <c:v>12.6</c:v>
                      </c:pt>
                      <c:pt idx="12">
                        <c:v>12.8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C4E4-4738-927A-3F17059479B8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4"/>
          <c:order val="4"/>
          <c:tx>
            <c:strRef>
              <c:f>Blað1!$F$1</c:f>
              <c:strCache>
                <c:ptCount val="1"/>
                <c:pt idx="0">
                  <c:v>Vaxtagjöld af lánum, % af VLF, h. ás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Blað1!$A$2:$A$14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Blað1!$F$2:$F$14</c:f>
              <c:numCache>
                <c:formatCode>0.0%</c:formatCode>
                <c:ptCount val="13"/>
                <c:pt idx="0">
                  <c:v>1.6123168819445904E-2</c:v>
                </c:pt>
                <c:pt idx="1">
                  <c:v>2.2541021343989984E-2</c:v>
                </c:pt>
                <c:pt idx="2">
                  <c:v>5.1818042744878071E-2</c:v>
                </c:pt>
                <c:pt idx="3">
                  <c:v>4.071335352799843E-2</c:v>
                </c:pt>
                <c:pt idx="4">
                  <c:v>3.7314778730098225E-2</c:v>
                </c:pt>
                <c:pt idx="5">
                  <c:v>4.1061958626920685E-2</c:v>
                </c:pt>
                <c:pt idx="6">
                  <c:v>3.7982379434812641E-2</c:v>
                </c:pt>
                <c:pt idx="7">
                  <c:v>3.7883548381651894E-2</c:v>
                </c:pt>
                <c:pt idx="8">
                  <c:v>3.4679766785255368E-2</c:v>
                </c:pt>
                <c:pt idx="9">
                  <c:v>2.8124431871532546E-2</c:v>
                </c:pt>
                <c:pt idx="10">
                  <c:v>2.0828458026475784E-2</c:v>
                </c:pt>
                <c:pt idx="11">
                  <c:v>1.7371520431760479E-2</c:v>
                </c:pt>
                <c:pt idx="12">
                  <c:v>1.3760238542398884E-2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E4-4738-927A-3F1705947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3379336"/>
        <c:axId val="893375400"/>
      </c:lineChart>
      <c:catAx>
        <c:axId val="94827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8269648"/>
        <c:crosses val="autoZero"/>
        <c:auto val="1"/>
        <c:lblAlgn val="ctr"/>
        <c:lblOffset val="100"/>
        <c:noMultiLvlLbl val="0"/>
      </c:catAx>
      <c:valAx>
        <c:axId val="94826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/>
                  <a:t>Ma.kr.</a:t>
                </a:r>
              </a:p>
            </c:rich>
          </c:tx>
          <c:layout>
            <c:manualLayout>
              <c:xMode val="edge"/>
              <c:yMode val="edge"/>
              <c:x val="0"/>
              <c:y val="1.278178769320501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8270304"/>
        <c:crosses val="autoZero"/>
        <c:crossBetween val="between"/>
      </c:valAx>
      <c:valAx>
        <c:axId val="893375400"/>
        <c:scaling>
          <c:orientation val="minMax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/>
                  <a:t>% af VLF</a:t>
                </a:r>
              </a:p>
            </c:rich>
          </c:tx>
          <c:layout>
            <c:manualLayout>
              <c:xMode val="edge"/>
              <c:yMode val="edge"/>
              <c:x val="0.95776377952755909"/>
              <c:y val="8.1521580635753668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3379336"/>
        <c:crosses val="max"/>
        <c:crossBetween val="between"/>
      </c:valAx>
      <c:catAx>
        <c:axId val="893379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33754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0089020122484703E-2"/>
          <c:y val="0.88755149523606813"/>
          <c:w val="0.8774295315914632"/>
          <c:h val="9.08851466192178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accent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30308553749535"/>
          <c:y val="0.13994283602798491"/>
          <c:w val="0.7580202050595588"/>
          <c:h val="0.633902403611249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Heildarjöfnuður</c:v>
                </c:pt>
              </c:strCache>
            </c:strRef>
          </c:tx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</c:numCache>
            </c:numRef>
          </c:cat>
          <c:val>
            <c:numRef>
              <c:f>Sheet1!$B$2:$B$17</c:f>
              <c:numCache>
                <c:formatCode>0.0</c:formatCode>
                <c:ptCount val="16"/>
                <c:pt idx="0">
                  <c:v>0.60767742465371555</c:v>
                </c:pt>
                <c:pt idx="1">
                  <c:v>4.0686769256526389</c:v>
                </c:pt>
                <c:pt idx="2">
                  <c:v>4.8746462446544747</c:v>
                </c:pt>
                <c:pt idx="3">
                  <c:v>3.5054382091005358</c:v>
                </c:pt>
                <c:pt idx="4">
                  <c:v>-0.10367827442225064</c:v>
                </c:pt>
                <c:pt idx="5">
                  <c:v>-8.0977134823066947</c:v>
                </c:pt>
                <c:pt idx="6">
                  <c:v>-5.9146158538566738</c:v>
                </c:pt>
                <c:pt idx="7">
                  <c:v>-4.1863173211179614</c:v>
                </c:pt>
                <c:pt idx="8">
                  <c:v>-2.6809173408154869</c:v>
                </c:pt>
                <c:pt idx="9">
                  <c:v>-1.6292911716238727</c:v>
                </c:pt>
                <c:pt idx="10">
                  <c:v>0.83282347735560336</c:v>
                </c:pt>
                <c:pt idx="11">
                  <c:v>-0.36611684549611212</c:v>
                </c:pt>
                <c:pt idx="12">
                  <c:v>0.9</c:v>
                </c:pt>
                <c:pt idx="13">
                  <c:v>1.1999999999999993</c:v>
                </c:pt>
                <c:pt idx="14">
                  <c:v>1.2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F8-4E81-8712-B39E02E40C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73251200"/>
        <c:axId val="17325708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Heildartekjur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</c:numCache>
            </c:numRef>
          </c:cat>
          <c:val>
            <c:numRef>
              <c:f>Sheet1!$C$2:$C$17</c:f>
              <c:numCache>
                <c:formatCode>0.0</c:formatCode>
                <c:ptCount val="16"/>
                <c:pt idx="0">
                  <c:v>31.994606278051148</c:v>
                </c:pt>
                <c:pt idx="1">
                  <c:v>34.088957717592827</c:v>
                </c:pt>
                <c:pt idx="2">
                  <c:v>34.069810508362629</c:v>
                </c:pt>
                <c:pt idx="3">
                  <c:v>32.916831616389992</c:v>
                </c:pt>
                <c:pt idx="4">
                  <c:v>30.259321376223543</c:v>
                </c:pt>
                <c:pt idx="5">
                  <c:v>27.298144393334177</c:v>
                </c:pt>
                <c:pt idx="6">
                  <c:v>28.355105733535233</c:v>
                </c:pt>
                <c:pt idx="7">
                  <c:v>28.630867832723901</c:v>
                </c:pt>
                <c:pt idx="8">
                  <c:v>30.7</c:v>
                </c:pt>
                <c:pt idx="9">
                  <c:v>30.615067468472073</c:v>
                </c:pt>
                <c:pt idx="10">
                  <c:v>32.099582903984277</c:v>
                </c:pt>
                <c:pt idx="11">
                  <c:v>29.887259864562676</c:v>
                </c:pt>
                <c:pt idx="12">
                  <c:v>31.2</c:v>
                </c:pt>
                <c:pt idx="13">
                  <c:v>31.9</c:v>
                </c:pt>
                <c:pt idx="14">
                  <c:v>31.1</c:v>
                </c:pt>
                <c:pt idx="15">
                  <c:v>31.1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F8-4E81-8712-B39E02E40C1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Heildargjöld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</c:numCache>
            </c:numRef>
          </c:cat>
          <c:val>
            <c:numRef>
              <c:f>Sheet1!$D$2:$D$17</c:f>
              <c:numCache>
                <c:formatCode>0.0</c:formatCode>
                <c:ptCount val="16"/>
                <c:pt idx="0">
                  <c:v>31.386928853397432</c:v>
                </c:pt>
                <c:pt idx="1">
                  <c:v>30.020280791940188</c:v>
                </c:pt>
                <c:pt idx="2">
                  <c:v>29.195164263708154</c:v>
                </c:pt>
                <c:pt idx="3">
                  <c:v>29.411393407289456</c:v>
                </c:pt>
                <c:pt idx="4">
                  <c:v>30.362999650645794</c:v>
                </c:pt>
                <c:pt idx="5">
                  <c:v>35.395857875640871</c:v>
                </c:pt>
                <c:pt idx="6">
                  <c:v>34.269721587391906</c:v>
                </c:pt>
                <c:pt idx="7">
                  <c:v>32.817185153841862</c:v>
                </c:pt>
                <c:pt idx="8">
                  <c:v>34</c:v>
                </c:pt>
                <c:pt idx="9">
                  <c:v>32.244358640095946</c:v>
                </c:pt>
                <c:pt idx="10">
                  <c:v>31.266759426628674</c:v>
                </c:pt>
                <c:pt idx="11">
                  <c:v>30.253376710058788</c:v>
                </c:pt>
                <c:pt idx="12">
                  <c:v>30.4</c:v>
                </c:pt>
                <c:pt idx="13">
                  <c:v>30.7</c:v>
                </c:pt>
                <c:pt idx="14">
                  <c:v>29.8</c:v>
                </c:pt>
                <c:pt idx="15">
                  <c:v>30.1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F8-4E81-8712-B39E02E40C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261184"/>
        <c:axId val="173259008"/>
      </c:lineChart>
      <c:dateAx>
        <c:axId val="173251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73257088"/>
        <c:crosses val="autoZero"/>
        <c:auto val="0"/>
        <c:lblOffset val="100"/>
        <c:baseTimeUnit val="days"/>
      </c:dateAx>
      <c:valAx>
        <c:axId val="173257088"/>
        <c:scaling>
          <c:orientation val="minMax"/>
          <c:max val="10"/>
          <c:min val="-10"/>
        </c:scaling>
        <c:delete val="0"/>
        <c:axPos val="l"/>
        <c:majorGridlines>
          <c:spPr>
            <a:ln>
              <a:prstDash val="dash"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s-IS"/>
                  <a:t>Afkoma </a:t>
                </a:r>
              </a:p>
              <a:p>
                <a:pPr>
                  <a:defRPr/>
                </a:pPr>
                <a:r>
                  <a:rPr lang="is-IS"/>
                  <a:t>% af VLF</a:t>
                </a:r>
              </a:p>
            </c:rich>
          </c:tx>
          <c:layout>
            <c:manualLayout>
              <c:xMode val="edge"/>
              <c:yMode val="edge"/>
              <c:x val="3.864734299516908E-2"/>
              <c:y val="1.9994135146136009E-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spPr>
          <a:ln cmpd="sng"/>
        </c:spPr>
        <c:crossAx val="173251200"/>
        <c:crosses val="autoZero"/>
        <c:crossBetween val="between"/>
        <c:majorUnit val="2"/>
      </c:valAx>
      <c:valAx>
        <c:axId val="173259008"/>
        <c:scaling>
          <c:orientation val="minMax"/>
          <c:max val="40"/>
          <c:min val="24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s-IS"/>
                  <a:t>Tekjur/gjöld</a:t>
                </a:r>
              </a:p>
              <a:p>
                <a:pPr>
                  <a:defRPr/>
                </a:pPr>
                <a:r>
                  <a:rPr lang="is-IS"/>
                  <a:t>% af VLF</a:t>
                </a:r>
              </a:p>
            </c:rich>
          </c:tx>
          <c:layout>
            <c:manualLayout>
              <c:xMode val="edge"/>
              <c:yMode val="edge"/>
              <c:x val="0.77274706150861572"/>
              <c:y val="1.9244306646209013E-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173261184"/>
        <c:crosses val="max"/>
        <c:crossBetween val="between"/>
        <c:majorUnit val="2"/>
      </c:valAx>
      <c:catAx>
        <c:axId val="173261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3259008"/>
        <c:crosses val="autoZero"/>
        <c:auto val="1"/>
        <c:lblAlgn val="ctr"/>
        <c:lblOffset val="100"/>
        <c:noMultiLvlLbl val="0"/>
      </c:catAx>
      <c:spPr>
        <a:noFill/>
      </c:spPr>
    </c:plotArea>
    <c:legend>
      <c:legendPos val="b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 anchor="t"/>
    <a:lstStyle/>
    <a:p>
      <a:pPr>
        <a:defRPr sz="14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385312918991494"/>
          <c:y val="2.9830291903392561E-2"/>
          <c:w val="0.75691986306020176"/>
          <c:h val="0.7433053201909224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Tekjur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1"/>
              <c:layout>
                <c:manualLayout>
                  <c:x val="3.4487924151655053E-2"/>
                  <c:y val="9.9550416210883843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8F8F8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26-4787-A00B-24B2A2F4B71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Gjöld og afkoma</c:v>
                </c:pt>
                <c:pt idx="1">
                  <c:v>Tekjur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1">
                  <c:v>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26-4787-A00B-24B2A2F4B7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Frumgjöld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8F8F8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Gjöld og afkoma</c:v>
                </c:pt>
                <c:pt idx="1">
                  <c:v>Tekjur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 formatCode="0">
                  <c:v>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26-4787-A00B-24B2A2F4B71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Vaxtagjöld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7.82828241319852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26-4787-A00B-24B2A2F4B7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8F8F8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Gjöld og afkoma</c:v>
                </c:pt>
                <c:pt idx="1">
                  <c:v>Tekjur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 formatCode="0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26-4787-A00B-24B2A2F4B71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Afgangur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layout>
                <c:manualLayout>
                  <c:x val="2.95801516716453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26-4787-A00B-24B2A2F4B71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Gjöld og afkoma</c:v>
                </c:pt>
                <c:pt idx="1">
                  <c:v>Tekjur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 formatCode="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C26-4787-A00B-24B2A2F4B7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172700800"/>
        <c:axId val="172702336"/>
      </c:barChart>
      <c:catAx>
        <c:axId val="1727008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72702336"/>
        <c:crosses val="autoZero"/>
        <c:auto val="1"/>
        <c:lblAlgn val="ctr"/>
        <c:lblOffset val="100"/>
        <c:noMultiLvlLbl val="0"/>
      </c:catAx>
      <c:valAx>
        <c:axId val="172702336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crossAx val="1727008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5343551962104144"/>
          <c:y val="0.89947446002717646"/>
          <c:w val="0.60892058183459596"/>
          <c:h val="7.2425173126266701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01731972852506"/>
          <c:y val="8.02968124623957E-2"/>
          <c:w val="0.78246980074236283"/>
          <c:h val="0.76256507180788446"/>
        </c:manualLayout>
      </c:layout>
      <c:barChart>
        <c:barDir val="bar"/>
        <c:grouping val="clustered"/>
        <c:varyColors val="0"/>
        <c:ser>
          <c:idx val="1"/>
          <c:order val="1"/>
          <c:spPr>
            <a:noFill/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Veiðigjald</c:v>
                </c:pt>
                <c:pt idx="1">
                  <c:v>Vaxtatekjur</c:v>
                </c:pt>
                <c:pt idx="2">
                  <c:v>Vörugjöld á áfengi og tóbak</c:v>
                </c:pt>
                <c:pt idx="3">
                  <c:v>Arðgreiðslur</c:v>
                </c:pt>
                <c:pt idx="4">
                  <c:v>Aðrir skattar</c:v>
                </c:pt>
                <c:pt idx="5">
                  <c:v>Sala á vöru og þjónustu</c:v>
                </c:pt>
                <c:pt idx="6">
                  <c:v>Skattar á bíla og eldsneyti</c:v>
                </c:pt>
                <c:pt idx="7">
                  <c:v>Skattar á fyrirtæki</c:v>
                </c:pt>
                <c:pt idx="8">
                  <c:v>Tryggingagjald</c:v>
                </c:pt>
                <c:pt idx="9">
                  <c:v>Tekjuskattar einstaklinga</c:v>
                </c:pt>
                <c:pt idx="10">
                  <c:v>VSK</c:v>
                </c:pt>
              </c:strCache>
            </c:strRef>
          </c:cat>
          <c:val>
            <c:numRef>
              <c:f>Sheet1!$B$2:$B$12</c:f>
              <c:numCache>
                <c:formatCode>0</c:formatCode>
                <c:ptCount val="11"/>
                <c:pt idx="0" formatCode="#,##0">
                  <c:v>7.0333999999999994</c:v>
                </c:pt>
                <c:pt idx="1">
                  <c:v>11.2064</c:v>
                </c:pt>
                <c:pt idx="2" formatCode="#,##0">
                  <c:v>25.6</c:v>
                </c:pt>
                <c:pt idx="3" formatCode="#,##0">
                  <c:v>27.45</c:v>
                </c:pt>
                <c:pt idx="4" formatCode="#,##0">
                  <c:v>37.279699999999998</c:v>
                </c:pt>
                <c:pt idx="5" formatCode="#,##0">
                  <c:v>45.224199999999996</c:v>
                </c:pt>
                <c:pt idx="6" formatCode="#,##0">
                  <c:v>49.45</c:v>
                </c:pt>
                <c:pt idx="7" formatCode="#,##0">
                  <c:v>98.932000000000016</c:v>
                </c:pt>
                <c:pt idx="8" formatCode="#,##0">
                  <c:v>100.786</c:v>
                </c:pt>
                <c:pt idx="9" formatCode="#,##0">
                  <c:v>233.4</c:v>
                </c:pt>
                <c:pt idx="10" formatCode="#,##0">
                  <c:v>255.3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FE-49E3-9D36-B26FD09AA9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1941360"/>
        <c:axId val="81927760"/>
      </c:barChart>
      <c:barChart>
        <c:barDir val="bar"/>
        <c:grouping val="clustered"/>
        <c:varyColors val="0"/>
        <c:ser>
          <c:idx val="0"/>
          <c:order val="0"/>
          <c:spPr>
            <a:solidFill>
              <a:srgbClr val="0046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[1]Sheet1!$I$3:$I$13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cat>
          <c:val>
            <c:numRef>
              <c:f>Sheet1!$C$2:$C$12</c:f>
              <c:numCache>
                <c:formatCode>0%</c:formatCode>
                <c:ptCount val="11"/>
                <c:pt idx="0">
                  <c:v>7.8879691703703288E-3</c:v>
                </c:pt>
                <c:pt idx="1">
                  <c:v>1.2567995238552914E-2</c:v>
                </c:pt>
                <c:pt idx="2">
                  <c:v>2.8710440293667421E-2</c:v>
                </c:pt>
                <c:pt idx="3">
                  <c:v>3.0785218205514477E-2</c:v>
                </c:pt>
                <c:pt idx="4">
                  <c:v>4.1809242227180986E-2</c:v>
                </c:pt>
                <c:pt idx="5">
                  <c:v>5.0719011481596639E-2</c:v>
                </c:pt>
                <c:pt idx="6">
                  <c:v>5.545825283288492E-2</c:v>
                </c:pt>
                <c:pt idx="7">
                  <c:v>0.11095239371613694</c:v>
                </c:pt>
                <c:pt idx="8">
                  <c:v>0.11303165763427987</c:v>
                </c:pt>
                <c:pt idx="9">
                  <c:v>0.26175846736492092</c:v>
                </c:pt>
                <c:pt idx="10">
                  <c:v>0.28631935183489426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FE-49E3-9D36-B26FD09AA9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81928304"/>
        <c:axId val="81924496"/>
      </c:barChart>
      <c:catAx>
        <c:axId val="81941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1927760"/>
        <c:crosses val="autoZero"/>
        <c:auto val="1"/>
        <c:lblAlgn val="ctr"/>
        <c:lblOffset val="100"/>
        <c:noMultiLvlLbl val="0"/>
      </c:catAx>
      <c:valAx>
        <c:axId val="81927760"/>
        <c:scaling>
          <c:orientation val="minMax"/>
          <c:max val="268"/>
          <c:min val="0"/>
        </c:scaling>
        <c:delete val="0"/>
        <c:axPos val="b"/>
        <c:majorGridlines>
          <c:spPr>
            <a:ln w="9525" cap="flat" cmpd="sng" algn="ctr">
              <a:solidFill>
                <a:srgbClr val="DDDED5"/>
              </a:solidFill>
              <a:prstDash val="lgDash"/>
              <a:round/>
            </a:ln>
            <a:effectLst/>
          </c:spPr>
        </c:majorGridlines>
        <c:numFmt formatCode="0\ &quot;ma.kr.&quot;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5400000"/>
          <a:lstStyle/>
          <a:p>
            <a:pPr>
              <a:defRPr/>
            </a:pPr>
            <a:endParaRPr lang="en-US"/>
          </a:p>
        </c:txPr>
        <c:crossAx val="81941360"/>
        <c:crosses val="autoZero"/>
        <c:crossBetween val="between"/>
        <c:majorUnit val="50"/>
      </c:valAx>
      <c:valAx>
        <c:axId val="81924496"/>
        <c:scaling>
          <c:orientation val="minMax"/>
          <c:max val="0.30000000000000004"/>
          <c:min val="0"/>
        </c:scaling>
        <c:delete val="0"/>
        <c:axPos val="t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1928304"/>
        <c:crosses val="max"/>
        <c:crossBetween val="between"/>
      </c:valAx>
      <c:catAx>
        <c:axId val="819283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19244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Corbel" panose="020B0503020204020204" pitchFamily="34" charset="0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Útgjöld</a:t>
            </a:r>
            <a:r>
              <a:rPr lang="en-US" baseline="0"/>
              <a:t> á mann </a:t>
            </a:r>
            <a:r>
              <a:rPr lang="en-US"/>
              <a:t>í þús. kr.</a:t>
            </a:r>
          </a:p>
        </c:rich>
      </c:tx>
      <c:layout>
        <c:manualLayout>
          <c:xMode val="edge"/>
          <c:yMode val="edge"/>
          <c:x val="0.5161023691884387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Myndir!$F$9</c:f>
              <c:strCache>
                <c:ptCount val="1"/>
                <c:pt idx="0">
                  <c:v>í þús. kr.</c:v>
                </c:pt>
              </c:strCache>
            </c:strRef>
          </c:tx>
          <c:spPr>
            <a:solidFill>
              <a:srgbClr val="00458B"/>
            </a:solidFill>
            <a:ln>
              <a:solidFill>
                <a:srgbClr val="00458B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Myndir!$E$10:$E$20</c:f>
              <c:strCache>
                <c:ptCount val="11"/>
                <c:pt idx="0">
                  <c:v>Heilbrigðismál</c:v>
                </c:pt>
                <c:pt idx="1">
                  <c:v>Málefni aldraðra</c:v>
                </c:pt>
                <c:pt idx="2">
                  <c:v>Örorkugreiðslur í almannatryggingakerfinu</c:v>
                </c:pt>
                <c:pt idx="3">
                  <c:v>Samgöngur</c:v>
                </c:pt>
                <c:pt idx="4">
                  <c:v>Fjölskyldumál</c:v>
                </c:pt>
                <c:pt idx="5">
                  <c:v>Háskólar</c:v>
                </c:pt>
                <c:pt idx="6">
                  <c:v>Framhaldsskólar</c:v>
                </c:pt>
                <c:pt idx="7">
                  <c:v>Umhverfismál</c:v>
                </c:pt>
                <c:pt idx="8">
                  <c:v>Löggæsla</c:v>
                </c:pt>
                <c:pt idx="9">
                  <c:v>Menning, listir, íþrótta- og æskulýðsmál</c:v>
                </c:pt>
                <c:pt idx="10">
                  <c:v>Húsnæðisstuðningur</c:v>
                </c:pt>
              </c:strCache>
            </c:strRef>
          </c:cat>
          <c:val>
            <c:numRef>
              <c:f>Myndir!$F$10:$F$20</c:f>
              <c:numCache>
                <c:formatCode>0</c:formatCode>
                <c:ptCount val="11"/>
                <c:pt idx="0">
                  <c:v>651.24154648127137</c:v>
                </c:pt>
                <c:pt idx="1">
                  <c:v>229.67011831390661</c:v>
                </c:pt>
                <c:pt idx="2">
                  <c:v>181.41569391686062</c:v>
                </c:pt>
                <c:pt idx="3">
                  <c:v>117.02950917972228</c:v>
                </c:pt>
                <c:pt idx="4">
                  <c:v>104.71332283036959</c:v>
                </c:pt>
                <c:pt idx="5">
                  <c:v>97.841329822288728</c:v>
                </c:pt>
                <c:pt idx="6">
                  <c:v>92.123625728678448</c:v>
                </c:pt>
                <c:pt idx="7">
                  <c:v>55.180723573119579</c:v>
                </c:pt>
                <c:pt idx="8">
                  <c:v>48.357096995907241</c:v>
                </c:pt>
                <c:pt idx="9">
                  <c:v>41.099869608627891</c:v>
                </c:pt>
                <c:pt idx="10">
                  <c:v>38.192509708641751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56-428E-B079-2DDF2E1B28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axId val="776023080"/>
        <c:axId val="776018488"/>
      </c:barChart>
      <c:catAx>
        <c:axId val="7760230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018488"/>
        <c:crosses val="autoZero"/>
        <c:auto val="1"/>
        <c:lblAlgn val="ctr"/>
        <c:lblOffset val="100"/>
        <c:noMultiLvlLbl val="0"/>
      </c:catAx>
      <c:valAx>
        <c:axId val="77601848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023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'[Þróun útgjalda - 2010 til 2019 á föstu verðlagi - unnið vegna fjárlaga 2019.xlsx]Myndir 1'!$N$43:$W$43</cx:f>
        <cx:lvl ptCount="10">
          <cx:pt idx="0">2010</cx:pt>
          <cx:pt idx="1">2011</cx:pt>
          <cx:pt idx="2">2012</cx:pt>
          <cx:pt idx="3">2013</cx:pt>
          <cx:pt idx="4">2014</cx:pt>
          <cx:pt idx="5">2015</cx:pt>
          <cx:pt idx="6">2016</cx:pt>
          <cx:pt idx="7">2017</cx:pt>
          <cx:pt idx="8">2018</cx:pt>
          <cx:pt idx="9">Frumvarp
2019</cx:pt>
        </cx:lvl>
      </cx:strDim>
      <cx:numDim type="val">
        <cx:f dir="row">'[Þróun útgjalda - 2010 til 2019 á föstu verðlagi - unnið vegna fjárlaga 2019.xlsx]Myndir 1'!$N$79:$W$79</cx:f>
        <cx:lvl ptCount="10" formatCode="General">
          <cx:pt idx="1">-0.017790197267035346</cx:pt>
          <cx:pt idx="2">-0.020341648577398508</cx:pt>
          <cx:pt idx="3">0.017304543212862011</cx:pt>
          <cx:pt idx="4">0.029089664149260175</cx:pt>
          <cx:pt idx="5">0.059220097809771888</cx:pt>
          <cx:pt idx="6">0.077414619570294718</cx:pt>
          <cx:pt idx="7">0.095168358502178974</cx:pt>
          <cx:pt idx="8">0.042635749373459486</cx:pt>
          <cx:pt idx="9">0.055839003827463873</cx:pt>
        </cx:lvl>
      </cx:numDim>
    </cx:data>
  </cx:chartData>
  <cx:chart>
    <cx:title pos="t" align="ctr" overlay="0">
      <cx:tx>
        <cx:txData>
          <cx:v>Raunbreyting á rammasettum útgjöldum frá 2010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600" b="1"/>
          </a:pPr>
          <a:r>
            <a:rPr lang="en-US" sz="1600" b="1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Raunbreyting á rammasettum útgjöldum frá 2010</a:t>
          </a:r>
        </a:p>
      </cx:txPr>
    </cx:title>
    <cx:plotArea>
      <cx:plotAreaRegion>
        <cx:series layoutId="waterfall" uniqueId="{0A895E7D-F650-4A83-8A7F-FBC39FD29B4B}">
          <cx:spPr>
            <a:solidFill>
              <a:schemeClr val="accent1">
                <a:lumMod val="50000"/>
              </a:schemeClr>
            </a:solidFill>
          </cx:spPr>
          <cx:dataPt idx="1">
            <cx:spPr>
              <a:solidFill>
                <a:srgbClr val="ED7D31">
                  <a:lumMod val="75000"/>
                </a:srgbClr>
              </a:solidFill>
            </cx:spPr>
          </cx:dataPt>
          <cx:dataPt idx="2">
            <cx:spPr>
              <a:solidFill>
                <a:srgbClr val="ED7D31">
                  <a:lumMod val="75000"/>
                </a:srgbClr>
              </a:solidFill>
            </cx:spPr>
          </cx:dataPt>
          <cx:dataLabels pos="outEnd">
            <cx:numFmt formatCode="0,0%" sourceLinked="0"/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/>
                </a:pPr>
                <a:endParaRPr lang="en-US" sz="1200" b="0" i="0" u="none" strike="noStrike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endParaRPr>
              </a:p>
            </cx:txPr>
            <cx:visibility seriesName="0" categoryName="0" value="1"/>
            <cx:separator>, </cx:separator>
          </cx:dataLabels>
          <cx:dataId val="0"/>
          <cx:layoutPr>
            <cx:subtotals/>
          </cx:layoutPr>
        </cx:series>
      </cx:plotAreaRegion>
      <cx:axis id="0">
        <cx:catScaling gapWidth="0.370000005"/>
        <cx:tickLabels/>
        <cx:numFmt formatCode="General" sourceLinked="0"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000"/>
            </a:pPr>
            <a:endParaRPr lang="en-US" sz="10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endParaRPr>
          </a:p>
        </cx:txPr>
      </cx:axis>
      <cx:axis id="1">
        <cx:valScaling/>
        <cx:majorGridlines>
          <cx:spPr>
            <a:ln>
              <a:solidFill>
                <a:schemeClr val="bg1">
                  <a:lumMod val="90000"/>
                </a:schemeClr>
              </a:solidFill>
            </a:ln>
          </cx:spPr>
        </cx:majorGridlines>
        <cx:tickLabels/>
        <cx:numFmt formatCode="0%" sourceLinked="0"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000"/>
            </a:pPr>
            <a:endParaRPr lang="en-US" sz="10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endParaRPr>
          </a:p>
        </cx:txPr>
      </cx:axis>
    </cx:plotArea>
  </cx:chart>
  <cx:spPr>
    <a:ln>
      <a:noFill/>
    </a:ln>
  </cx:spPr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0.73007</cdr:x>
      <cdr:y>0.11349</cdr:y>
    </cdr:from>
    <cdr:to>
      <cdr:x>0.98561</cdr:x>
      <cdr:y>0.83898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DC4D8A0-7DAE-441D-965D-E37174ADFC63}"/>
            </a:ext>
          </a:extLst>
        </cdr:cNvPr>
        <cdr:cNvSpPr txBox="1"/>
      </cdr:nvSpPr>
      <cdr:spPr>
        <a:xfrm xmlns:a="http://schemas.openxmlformats.org/drawingml/2006/main">
          <a:off x="6680227" y="473231"/>
          <a:ext cx="2338201" cy="302530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2">
              <a:lumMod val="75000"/>
            </a:schemeClr>
          </a:solidFill>
          <a:prstDash val="sysDash"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s-IS" sz="1400" dirty="0">
              <a:solidFill>
                <a:srgbClr val="002060"/>
              </a:solidFill>
            </a:rPr>
            <a:t>Spá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0.23201</cdr:x>
      <cdr:y>0.1754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1156744" cy="4962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s-IS" sz="1100" dirty="0">
              <a:solidFill>
                <a:schemeClr val="tx1"/>
              </a:solidFill>
            </a:rPr>
            <a:t>Vísitala </a:t>
          </a:r>
        </a:p>
        <a:p xmlns:a="http://schemas.openxmlformats.org/drawingml/2006/main">
          <a:r>
            <a:rPr lang="is-IS" sz="1100" dirty="0">
              <a:solidFill>
                <a:schemeClr val="tx1"/>
              </a:solidFill>
            </a:rPr>
            <a:t>jan. </a:t>
          </a:r>
          <a:r>
            <a:rPr lang="is-IS" sz="1100">
              <a:solidFill>
                <a:schemeClr val="tx1"/>
              </a:solidFill>
            </a:rPr>
            <a:t>2010=100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0.05071</cdr:y>
    </cdr:from>
    <cdr:to>
      <cdr:x>0.18894</cdr:x>
      <cdr:y>0.12883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31347"/>
          <a:ext cx="1756462" cy="3563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s-IS" sz="1000" dirty="0">
              <a:latin typeface="+mn-lt"/>
              <a:cs typeface="Times New Roman" panose="02020603050405020304" pitchFamily="18" charset="0"/>
            </a:rPr>
            <a:t>% af VLF</a:t>
          </a:r>
        </a:p>
      </cdr:txBody>
    </cdr:sp>
  </cdr:relSizeAnchor>
  <cdr:relSizeAnchor xmlns:cdr="http://schemas.openxmlformats.org/drawingml/2006/chartDrawing">
    <cdr:from>
      <cdr:x>0.74317</cdr:x>
      <cdr:y>0.33408</cdr:y>
    </cdr:from>
    <cdr:to>
      <cdr:x>0.95584</cdr:x>
      <cdr:y>0.82562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908800" y="1523999"/>
          <a:ext cx="1977104" cy="2242345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1">
              <a:shade val="76000"/>
              <a:shade val="95000"/>
              <a:satMod val="105000"/>
            </a:schemeClr>
          </a:solidFill>
          <a:prstDash val="sysDot"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s-IS" sz="1000" dirty="0">
              <a:latin typeface="+mn-lt"/>
              <a:cs typeface="Times New Roman" panose="02020603050405020304" pitchFamily="18" charset="0"/>
            </a:rPr>
            <a:t>Spá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0.87917</cdr:x>
      <cdr:y>0.5</cdr:y>
    </cdr:from>
    <cdr:to>
      <cdr:x>0.94426</cdr:x>
      <cdr:y>0.6232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30025BD1-355C-4BFB-A247-67DF7F7F0E6D}"/>
            </a:ext>
          </a:extLst>
        </cdr:cNvPr>
        <cdr:cNvSpPr/>
      </cdr:nvSpPr>
      <cdr:spPr>
        <a:xfrm xmlns:a="http://schemas.openxmlformats.org/drawingml/2006/main">
          <a:off x="9470136" y="2474119"/>
          <a:ext cx="701040" cy="6096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0.53519</cdr:x>
      <cdr:y>0.5783</cdr:y>
    </cdr:from>
    <cdr:to>
      <cdr:x>0.87751</cdr:x>
      <cdr:y>0.66425</cdr:y>
    </cdr:to>
    <cdr:sp macro="" textlink="">
      <cdr:nvSpPr>
        <cdr:cNvPr id="512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53030" y="3082800"/>
          <a:ext cx="3423901" cy="4581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is-IS" sz="1200" b="0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0.57114</cdr:x>
      <cdr:y>0.45481</cdr:y>
    </cdr:from>
    <cdr:to>
      <cdr:x>0.91101</cdr:x>
      <cdr:y>0.5203</cdr:y>
    </cdr:to>
    <cdr:sp macro="" textlink="">
      <cdr:nvSpPr>
        <cdr:cNvPr id="512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12596" y="2424491"/>
          <a:ext cx="3399396" cy="349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is-IS" sz="1800" b="0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0.70865</cdr:x>
      <cdr:y>0.31828</cdr:y>
    </cdr:from>
    <cdr:to>
      <cdr:x>0.72537</cdr:x>
      <cdr:y>0.35136</cdr:y>
    </cdr:to>
    <cdr:sp macro="" textlink="">
      <cdr:nvSpPr>
        <cdr:cNvPr id="2" name="Oval 1"/>
        <cdr:cNvSpPr/>
      </cdr:nvSpPr>
      <cdr:spPr>
        <a:xfrm xmlns:a="http://schemas.openxmlformats.org/drawingml/2006/main">
          <a:off x="7088000" y="1696676"/>
          <a:ext cx="167168" cy="176336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s-I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90642-2632-9649-B26E-CE754F53E390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EA0F7-5A91-C145-8CDD-C2AC9E11E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53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9607A-2FC1-4B46-8A77-DA3156B4977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E0EC2-C166-D148-BDE4-F626282CA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063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42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5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15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Gjaldahlið 53% 13,5 ma.kr. - Tekjuhlið 47% 11,9 ma.kr.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34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DE0EC2-C166-D148-BDE4-F626282CAC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754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8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DE0EC2-C166-D148-BDE4-F626282CAC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400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DE0EC2-C166-D148-BDE4-F626282CAC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Heilbrigðismál eru eftirfarandi málefnasvið: 23 Sjúkrahúsþjónusta, 24 Heilbrigðisþjónusta utan sjúkrahúsa, 25 Hjúkrunar- og endurhæfingarþjónusta, 26 Lyf og lækningavörur</a:t>
            </a:r>
          </a:p>
        </p:txBody>
      </p:sp>
    </p:spTree>
    <p:extLst>
      <p:ext uri="{BB962C8B-B14F-4D97-AF65-F5344CB8AC3E}">
        <p14:creationId xmlns:p14="http://schemas.microsoft.com/office/powerpoint/2010/main" val="2422012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4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Annað: öll önnur málefnasvið en birtast á mynd. Undir þessum lið eru t.d. afskriftir skattkrafna og lífeyrisskuldbindingar.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23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6EBB5-60E1-A849-875C-F64E77D10F7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26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6EBB5-60E1-A849-875C-F64E77D10F7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2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722010" y="3809437"/>
            <a:ext cx="10515600" cy="630195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DDDED5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err="1"/>
              <a:t>Titill</a:t>
            </a:r>
            <a:r>
              <a:rPr lang="en-US" dirty="0"/>
              <a:t> </a:t>
            </a:r>
            <a:r>
              <a:rPr lang="en-US" dirty="0" err="1"/>
              <a:t>kynningar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722009" y="5569244"/>
            <a:ext cx="9152468" cy="4122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i="0" baseline="0">
                <a:solidFill>
                  <a:srgbClr val="DDDED5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pPr lvl="0"/>
            <a:r>
              <a:rPr lang="en-US" dirty="0" err="1"/>
              <a:t>Undirtitill</a:t>
            </a:r>
            <a:r>
              <a:rPr lang="en-US" dirty="0"/>
              <a:t> </a:t>
            </a:r>
            <a:r>
              <a:rPr lang="en-US" dirty="0" err="1"/>
              <a:t>fyrir</a:t>
            </a:r>
            <a:r>
              <a:rPr lang="en-US" dirty="0"/>
              <a:t> </a:t>
            </a:r>
            <a:r>
              <a:rPr lang="en-US" dirty="0" err="1"/>
              <a:t>áhugasama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722010" y="5933754"/>
            <a:ext cx="9152467" cy="4122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i="1" baseline="0">
                <a:solidFill>
                  <a:srgbClr val="DDDED5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pPr lvl="0"/>
            <a:r>
              <a:rPr lang="en-US" dirty="0" err="1"/>
              <a:t>Dagsetning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höfundur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E8329E4-43B1-7049-BBF7-6684C358EB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20CAFAB-9CB6-354A-9050-AE34703CF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79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asíða (2 dálkar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11338" y="6484938"/>
            <a:ext cx="27003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9pPr>
          </a:lstStyle>
          <a:p>
            <a:pPr eaLnBrk="1" hangingPunct="1"/>
            <a:r>
              <a:rPr altLang="en-US" sz="1100" noProof="1">
                <a:solidFill>
                  <a:srgbClr val="ABAAA5"/>
                </a:solidFill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811338" y="1628774"/>
            <a:ext cx="4789487" cy="4645025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aseline="0"/>
            </a:lvl1pPr>
            <a:lvl2pPr>
              <a:defRPr sz="1600" baseline="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1600" baseline="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1600" baseline="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sz="1600" baseline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959987" y="1628774"/>
            <a:ext cx="4681151" cy="4645025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aseline="0"/>
            </a:lvl1pPr>
            <a:lvl2pPr>
              <a:defRPr sz="1600" baseline="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1600" baseline="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1600" baseline="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sz="1600" baseline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0" y="6356350"/>
            <a:ext cx="252413" cy="3667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ea typeface="Corbel" charset="0"/>
                <a:cs typeface="Corbel" charset="0"/>
              </a:defRPr>
            </a:lvl1pPr>
          </a:lstStyle>
          <a:p>
            <a:pPr>
              <a:defRPr/>
            </a:pPr>
            <a:fld id="{F8555FAF-B078-2145-91CA-A8846BD50F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11338" y="296863"/>
            <a:ext cx="9829800" cy="914400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solidFill>
                  <a:schemeClr val="tx1"/>
                </a:solidFill>
              </a:defRPr>
            </a:lvl1pPr>
            <a:lvl2pPr>
              <a:defRPr sz="3000" b="1" i="0" baseline="0">
                <a:solidFill>
                  <a:schemeClr val="bg1"/>
                </a:solidFill>
              </a:defRPr>
            </a:lvl2pPr>
            <a:lvl3pPr>
              <a:defRPr sz="3000" b="1" i="0" baseline="0">
                <a:solidFill>
                  <a:schemeClr val="bg1"/>
                </a:solidFill>
              </a:defRPr>
            </a:lvl3pPr>
            <a:lvl4pPr>
              <a:defRPr sz="3000" b="1" i="0" baseline="0">
                <a:solidFill>
                  <a:schemeClr val="bg1"/>
                </a:solidFill>
              </a:defRPr>
            </a:lvl4pPr>
            <a:lvl5pPr>
              <a:defRPr sz="3000" b="1" i="0" baseline="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Titill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656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itt atrið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11338" y="6484938"/>
            <a:ext cx="27003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9pPr>
          </a:lstStyle>
          <a:p>
            <a:pPr eaLnBrk="1" hangingPunct="1"/>
            <a:r>
              <a:rPr altLang="en-US" sz="1100" noProof="1">
                <a:solidFill>
                  <a:srgbClr val="ABAAA5"/>
                </a:solidFill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0" y="6356350"/>
            <a:ext cx="252413" cy="3667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ea typeface="Corbel" charset="0"/>
                <a:cs typeface="Corbel" charset="0"/>
              </a:defRPr>
            </a:lvl1pPr>
          </a:lstStyle>
          <a:p>
            <a:pPr>
              <a:defRPr/>
            </a:pPr>
            <a:fld id="{992DDAD5-D7B7-AD4A-82E8-7007B223A8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11338" y="3001697"/>
            <a:ext cx="9829800" cy="591959"/>
          </a:xfrm>
          <a:prstGeom prst="rect">
            <a:avLst/>
          </a:prstGeom>
        </p:spPr>
        <p:txBody>
          <a:bodyPr anchor="ctr"/>
          <a:lstStyle>
            <a:lvl1pPr algn="just">
              <a:defRPr lang="en-US" sz="4000" b="1" dirty="0" smtClean="0"/>
            </a:lvl1pPr>
            <a:lvl2pPr>
              <a:defRPr sz="3000" b="1" i="0" baseline="0">
                <a:solidFill>
                  <a:schemeClr val="bg1"/>
                </a:solidFill>
              </a:defRPr>
            </a:lvl2pPr>
            <a:lvl3pPr>
              <a:defRPr sz="3000" b="1" i="0" baseline="0">
                <a:solidFill>
                  <a:schemeClr val="bg1"/>
                </a:solidFill>
              </a:defRPr>
            </a:lvl3pPr>
            <a:lvl4pPr>
              <a:defRPr sz="3000" b="1" i="0" baseline="0">
                <a:solidFill>
                  <a:schemeClr val="bg1"/>
                </a:solidFill>
              </a:defRPr>
            </a:lvl4pPr>
            <a:lvl5pPr>
              <a:defRPr sz="3000" b="1" i="0" baseline="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err="1"/>
              <a:t>Titill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811337" y="3765550"/>
            <a:ext cx="7121647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65881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ilsíð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2010" y="3809437"/>
            <a:ext cx="10515600" cy="630195"/>
          </a:xfrm>
          <a:prstGeom prst="rect">
            <a:avLst/>
          </a:prstGeom>
        </p:spPr>
        <p:txBody>
          <a:bodyPr/>
          <a:lstStyle>
            <a:lvl1pPr>
              <a:defRPr sz="4800" b="1"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err="1"/>
              <a:t>Titill</a:t>
            </a:r>
            <a:r>
              <a:rPr lang="en-US" dirty="0"/>
              <a:t> </a:t>
            </a:r>
            <a:r>
              <a:rPr lang="en-US" dirty="0" err="1"/>
              <a:t>millikafla</a:t>
            </a:r>
            <a:endParaRPr lang="en-US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722009" y="5569244"/>
            <a:ext cx="9152468" cy="4122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i="0" baseline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pPr lvl="0"/>
            <a:r>
              <a:rPr lang="en-US" dirty="0" err="1"/>
              <a:t>Undirtitill</a:t>
            </a:r>
            <a:r>
              <a:rPr lang="en-US" dirty="0"/>
              <a:t> </a:t>
            </a:r>
            <a:r>
              <a:rPr lang="en-US" dirty="0" err="1"/>
              <a:t>fyrir</a:t>
            </a:r>
            <a:r>
              <a:rPr lang="en-US" dirty="0"/>
              <a:t> </a:t>
            </a:r>
            <a:r>
              <a:rPr lang="en-US" dirty="0" err="1"/>
              <a:t>áhugasama</a:t>
            </a:r>
            <a:endParaRPr lang="en-US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722010" y="5933754"/>
            <a:ext cx="9152467" cy="4122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i="1" baseline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pPr lvl="0"/>
            <a:r>
              <a:rPr lang="en-US" dirty="0" err="1"/>
              <a:t>Dagsetning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höfundur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ilsíð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722010" y="3809437"/>
            <a:ext cx="10515600" cy="630195"/>
          </a:xfrm>
          <a:prstGeom prst="rect">
            <a:avLst/>
          </a:prstGeom>
        </p:spPr>
        <p:txBody>
          <a:bodyPr/>
          <a:lstStyle>
            <a:lvl1pPr>
              <a:defRPr sz="4800" b="1"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err="1"/>
              <a:t>Titill</a:t>
            </a:r>
            <a:r>
              <a:rPr lang="en-US" dirty="0"/>
              <a:t> </a:t>
            </a:r>
            <a:r>
              <a:rPr lang="en-US" dirty="0" err="1"/>
              <a:t>millikafla</a:t>
            </a:r>
            <a:endParaRPr lang="en-US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722009" y="5569244"/>
            <a:ext cx="9152468" cy="4122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i="0" baseline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pPr lvl="0"/>
            <a:r>
              <a:rPr lang="en-US" dirty="0" err="1"/>
              <a:t>Undirtitill</a:t>
            </a:r>
            <a:r>
              <a:rPr lang="en-US" dirty="0"/>
              <a:t> </a:t>
            </a:r>
            <a:r>
              <a:rPr lang="en-US" dirty="0" err="1"/>
              <a:t>fyrir</a:t>
            </a:r>
            <a:r>
              <a:rPr lang="en-US" dirty="0"/>
              <a:t> </a:t>
            </a:r>
            <a:r>
              <a:rPr lang="en-US" dirty="0" err="1"/>
              <a:t>áhugasama</a:t>
            </a:r>
            <a:endParaRPr lang="en-US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722010" y="5933754"/>
            <a:ext cx="9152467" cy="4122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i="1" baseline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pPr lvl="0"/>
            <a:r>
              <a:rPr lang="en-US" dirty="0" err="1"/>
              <a:t>Dagsetning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höfundur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síð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84941"/>
            <a:ext cx="256478" cy="23860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468C"/>
                </a:solidFill>
              </a:defRPr>
            </a:lvl1pPr>
          </a:lstStyle>
          <a:p>
            <a:pPr algn="ctr"/>
            <a:fld id="{E20CAFAB-9CB6-354A-9050-AE34703CF2EA}" type="slidenum">
              <a:rPr lang="en-US" sz="900" smtClean="0">
                <a:latin typeface="Corbel" charset="0"/>
                <a:ea typeface="Corbel" charset="0"/>
                <a:cs typeface="Corbel" charset="0"/>
              </a:rPr>
              <a:pPr algn="ctr"/>
              <a:t>‹#›</a:t>
            </a:fld>
            <a:endParaRPr lang="en-US" sz="900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6496" y="259792"/>
            <a:ext cx="9764776" cy="98488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err="1"/>
              <a:t>Titill</a:t>
            </a:r>
            <a:r>
              <a:rPr lang="en-US" dirty="0"/>
              <a:t> </a:t>
            </a:r>
            <a:r>
              <a:rPr lang="en-US" dirty="0" err="1"/>
              <a:t>millikafla</a:t>
            </a:r>
            <a:br>
              <a:rPr lang="en-US" dirty="0"/>
            </a:br>
            <a:r>
              <a:rPr lang="en-US" dirty="0" err="1"/>
              <a:t>Aukalína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726497" y="1576621"/>
            <a:ext cx="4556316" cy="34197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0" baseline="0"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Textadálkur</a:t>
            </a:r>
            <a:r>
              <a:rPr lang="en-US" dirty="0"/>
              <a:t> 1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934956" y="1576621"/>
            <a:ext cx="4556316" cy="34197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0" baseline="0"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Textadálkur</a:t>
            </a:r>
            <a:r>
              <a:rPr lang="en-US" dirty="0"/>
              <a:t> 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a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0CAFAB-9CB6-354A-9050-AE34703CF2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0" y="6484941"/>
            <a:ext cx="256478" cy="23860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468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20CAFAB-9CB6-354A-9050-AE34703CF2EA}" type="slidenum">
              <a:rPr lang="en-US" sz="900" smtClean="0">
                <a:latin typeface="Corbel" charset="0"/>
                <a:ea typeface="Corbel" charset="0"/>
                <a:cs typeface="Corbel" charset="0"/>
              </a:rPr>
              <a:pPr algn="ctr"/>
              <a:t>‹#›</a:t>
            </a:fld>
            <a:endParaRPr lang="en-US" sz="900" dirty="0">
              <a:latin typeface="Corbel" charset="0"/>
              <a:ea typeface="Corbel" charset="0"/>
              <a:cs typeface="Corbe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0CAFAB-9CB6-354A-9050-AE34703CF2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0" y="6484941"/>
            <a:ext cx="256478" cy="23860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468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20CAFAB-9CB6-354A-9050-AE34703CF2EA}" type="slidenum">
              <a:rPr lang="en-US" sz="90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pPr algn="ctr"/>
              <a:t>‹#›</a:t>
            </a:fld>
            <a:endParaRPr lang="en-US" sz="900" dirty="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0CAFAB-9CB6-354A-9050-AE34703CF2E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0" y="6484941"/>
            <a:ext cx="256478" cy="23860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468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20CAFAB-9CB6-354A-9050-AE34703CF2EA}" type="slidenum">
              <a:rPr lang="en-US" sz="90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pPr algn="ctr"/>
              <a:t>‹#›</a:t>
            </a:fld>
            <a:endParaRPr lang="en-US" sz="900" dirty="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ó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84941"/>
            <a:ext cx="256478" cy="23860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468C"/>
                </a:solidFill>
              </a:defRPr>
            </a:lvl1pPr>
          </a:lstStyle>
          <a:p>
            <a:pPr algn="ctr"/>
            <a:fld id="{E20CAFAB-9CB6-354A-9050-AE34703CF2EA}" type="slidenum">
              <a:rPr lang="en-US" sz="900" smtClean="0">
                <a:latin typeface="Corbel" charset="0"/>
                <a:ea typeface="Corbel" charset="0"/>
                <a:cs typeface="Corbel" charset="0"/>
              </a:rPr>
              <a:pPr algn="ctr"/>
              <a:t>‹#›</a:t>
            </a:fld>
            <a:endParaRPr lang="en-US" sz="900" dirty="0">
              <a:latin typeface="Corbel" charset="0"/>
              <a:ea typeface="Corbel" charset="0"/>
              <a:cs typeface="Corbe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9E4-43B1-7049-BBF7-6684C358EB0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5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06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9" r:id="rId4"/>
    <p:sldLayoutId id="2147483796" r:id="rId5"/>
    <p:sldLayoutId id="2147483797" r:id="rId6"/>
    <p:sldLayoutId id="2147483798" r:id="rId7"/>
    <p:sldLayoutId id="2147483800" r:id="rId8"/>
    <p:sldLayoutId id="2147483806" r:id="rId9"/>
    <p:sldLayoutId id="2147483808" r:id="rId10"/>
    <p:sldLayoutId id="2147483810" r:id="rId11"/>
    <p:sldLayoutId id="2147483812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Fjárlagafrumvarp</a:t>
            </a:r>
            <a:r>
              <a:rPr lang="en-US" dirty="0"/>
              <a:t> </a:t>
            </a:r>
            <a:r>
              <a:rPr lang="en-US" dirty="0" err="1"/>
              <a:t>fyrir</a:t>
            </a:r>
            <a:r>
              <a:rPr lang="en-US" dirty="0"/>
              <a:t> </a:t>
            </a:r>
            <a:r>
              <a:rPr lang="en-US" dirty="0" err="1"/>
              <a:t>árið</a:t>
            </a:r>
            <a:r>
              <a:rPr lang="en-US" dirty="0"/>
              <a:t> 2019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11. </a:t>
            </a:r>
            <a:r>
              <a:rPr lang="en-US" dirty="0" err="1">
                <a:solidFill>
                  <a:schemeClr val="bg1"/>
                </a:solidFill>
              </a:rPr>
              <a:t>september</a:t>
            </a:r>
            <a:r>
              <a:rPr lang="en-US" dirty="0">
                <a:solidFill>
                  <a:schemeClr val="bg1"/>
                </a:solidFill>
              </a:rPr>
              <a:t>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493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F55373B-D1BD-425B-BCBF-0A0D62740B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2269270"/>
              </p:ext>
            </p:extLst>
          </p:nvPr>
        </p:nvGraphicFramePr>
        <p:xfrm>
          <a:off x="901700" y="914400"/>
          <a:ext cx="9850383" cy="58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3837"/>
          </a:xfrm>
        </p:spPr>
        <p:txBody>
          <a:bodyPr/>
          <a:lstStyle/>
          <a:p>
            <a:r>
              <a:rPr lang="en-US" sz="3200" dirty="0" err="1">
                <a:solidFill>
                  <a:srgbClr val="00468C"/>
                </a:solidFill>
              </a:rPr>
              <a:t>Samsetning</a:t>
            </a:r>
            <a:r>
              <a:rPr lang="en-US" sz="3200" dirty="0">
                <a:solidFill>
                  <a:srgbClr val="00468C"/>
                </a:solidFill>
              </a:rPr>
              <a:t> </a:t>
            </a:r>
            <a:r>
              <a:rPr lang="en-US" sz="3200" dirty="0" err="1">
                <a:solidFill>
                  <a:srgbClr val="00468C"/>
                </a:solidFill>
              </a:rPr>
              <a:t>tekna</a:t>
            </a:r>
            <a:r>
              <a:rPr lang="en-US" sz="3200" dirty="0">
                <a:solidFill>
                  <a:srgbClr val="00468C"/>
                </a:solidFill>
              </a:rPr>
              <a:t> </a:t>
            </a:r>
            <a:r>
              <a:rPr lang="en-US" sz="3200" dirty="0" err="1">
                <a:solidFill>
                  <a:srgbClr val="00468C"/>
                </a:solidFill>
              </a:rPr>
              <a:t>ríkissjóðs</a:t>
            </a:r>
            <a:r>
              <a:rPr lang="en-US" sz="3200" dirty="0">
                <a:solidFill>
                  <a:srgbClr val="00468C"/>
                </a:solidFill>
              </a:rPr>
              <a:t> 2019</a:t>
            </a:r>
            <a:endParaRPr lang="is-IS" sz="3200" dirty="0"/>
          </a:p>
        </p:txBody>
      </p:sp>
    </p:spTree>
    <p:extLst>
      <p:ext uri="{BB962C8B-B14F-4D97-AF65-F5344CB8AC3E}">
        <p14:creationId xmlns:p14="http://schemas.microsoft.com/office/powerpoint/2010/main" val="2192624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0D20A9-1CC6-4485-B4FE-EBBD50B12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232" y="483112"/>
            <a:ext cx="10515600" cy="637765"/>
          </a:xfrm>
        </p:spPr>
        <p:txBody>
          <a:bodyPr/>
          <a:lstStyle/>
          <a:p>
            <a:r>
              <a:rPr lang="is-IS" dirty="0"/>
              <a:t>Framlög til allra málaflokka aukist</a:t>
            </a:r>
            <a:endParaRPr lang="LID4096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05DB7EA8-A5EC-49E9-9E7E-AB660EFCAAF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28761538"/>
                  </p:ext>
                </p:extLst>
              </p:nvPr>
            </p:nvGraphicFramePr>
            <p:xfrm>
              <a:off x="1417687" y="1310660"/>
              <a:ext cx="8180088" cy="525401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id="{05DB7EA8-A5EC-49E9-9E7E-AB660EFCAAF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7687" y="1310660"/>
                <a:ext cx="8180088" cy="5254011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ight Brace 1">
            <a:extLst>
              <a:ext uri="{FF2B5EF4-FFF2-40B4-BE49-F238E27FC236}">
                <a16:creationId xmlns:a16="http://schemas.microsoft.com/office/drawing/2014/main" id="{1A36177F-8F33-485F-8CA0-ED59A6BA9A19}"/>
              </a:ext>
            </a:extLst>
          </p:cNvPr>
          <p:cNvSpPr/>
          <p:nvPr/>
        </p:nvSpPr>
        <p:spPr>
          <a:xfrm>
            <a:off x="9725642" y="2173857"/>
            <a:ext cx="332758" cy="2984740"/>
          </a:xfrm>
          <a:prstGeom prst="righ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A2097873-36BF-4F6F-BA58-AAC00F4FEB17}"/>
              </a:ext>
            </a:extLst>
          </p:cNvPr>
          <p:cNvSpPr txBox="1">
            <a:spLocks/>
          </p:cNvSpPr>
          <p:nvPr/>
        </p:nvSpPr>
        <p:spPr>
          <a:xfrm>
            <a:off x="10240055" y="3474374"/>
            <a:ext cx="1378204" cy="400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s-IS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39%</a:t>
            </a:r>
            <a:endParaRPr lang="LID4096" sz="2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2914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0D20A9-1CC6-4485-B4FE-EBBD50B12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62" y="483112"/>
            <a:ext cx="11726638" cy="637765"/>
          </a:xfrm>
        </p:spPr>
        <p:txBody>
          <a:bodyPr/>
          <a:lstStyle/>
          <a:p>
            <a:r>
              <a:rPr lang="en-US" sz="4000" noProof="1">
                <a:solidFill>
                  <a:srgbClr val="00468C"/>
                </a:solidFill>
              </a:rPr>
              <a:t>Í hvað fara skattarnir? </a:t>
            </a:r>
            <a:br>
              <a:rPr lang="en-US" sz="4000" noProof="1">
                <a:solidFill>
                  <a:srgbClr val="00468C"/>
                </a:solidFill>
              </a:rPr>
            </a:br>
            <a:r>
              <a:rPr lang="en-US" sz="2000" noProof="1">
                <a:solidFill>
                  <a:srgbClr val="00468C"/>
                </a:solidFill>
              </a:rPr>
              <a:t>Heildarútgjöld á íbúa í þús. kr.</a:t>
            </a:r>
            <a:endParaRPr lang="LID4096" sz="20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C743D6A-ED6C-4673-9443-F542AA7130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0688224"/>
              </p:ext>
            </p:extLst>
          </p:nvPr>
        </p:nvGraphicFramePr>
        <p:xfrm>
          <a:off x="1794293" y="1450902"/>
          <a:ext cx="8281359" cy="4682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8708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0D20A9-1CC6-4485-B4FE-EBBD50B12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232" y="483112"/>
            <a:ext cx="10515600" cy="637765"/>
          </a:xfrm>
        </p:spPr>
        <p:txBody>
          <a:bodyPr/>
          <a:lstStyle/>
          <a:p>
            <a:r>
              <a:rPr lang="is-IS" dirty="0"/>
              <a:t>Hlutfallsleg skipting útgjalda málefnasvið</a:t>
            </a:r>
            <a:endParaRPr lang="LID4096" dirty="0"/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79DD99CB-AF5F-4DDF-96B1-A6FE9E5CBB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469536"/>
              </p:ext>
            </p:extLst>
          </p:nvPr>
        </p:nvGraphicFramePr>
        <p:xfrm>
          <a:off x="2087592" y="1779638"/>
          <a:ext cx="7330728" cy="459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2787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0D20A9-1CC6-4485-B4FE-EBBD50B12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232" y="321747"/>
            <a:ext cx="10515600" cy="637765"/>
          </a:xfrm>
        </p:spPr>
        <p:txBody>
          <a:bodyPr/>
          <a:lstStyle/>
          <a:p>
            <a:r>
              <a:rPr lang="is-IS" dirty="0"/>
              <a:t>Þróun útgjalda til heilbrigðismála og félags-, húsnæðis og tryggingamála 2010-2019</a:t>
            </a:r>
            <a:r>
              <a:rPr lang="is-IS" sz="4000" dirty="0"/>
              <a:t>*</a:t>
            </a:r>
            <a:endParaRPr lang="LID4096" sz="40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2BAADD3-01BA-4644-97AE-08A89AAAD0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1244771"/>
              </p:ext>
            </p:extLst>
          </p:nvPr>
        </p:nvGraphicFramePr>
        <p:xfrm>
          <a:off x="1201272" y="1661169"/>
          <a:ext cx="10076328" cy="4642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3F18553-53B5-439F-B9E9-BAA3E7322217}"/>
              </a:ext>
            </a:extLst>
          </p:cNvPr>
          <p:cNvSpPr txBox="1"/>
          <p:nvPr/>
        </p:nvSpPr>
        <p:spPr>
          <a:xfrm>
            <a:off x="1026160" y="1752609"/>
            <a:ext cx="8755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000" dirty="0"/>
              <a:t>Verðlag 2019</a:t>
            </a:r>
            <a:endParaRPr lang="LID4096" sz="1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DDD09C-48E5-4FFC-9C0E-F2950AB82E53}"/>
              </a:ext>
            </a:extLst>
          </p:cNvPr>
          <p:cNvSpPr/>
          <p:nvPr/>
        </p:nvSpPr>
        <p:spPr>
          <a:xfrm>
            <a:off x="8801858" y="6528044"/>
            <a:ext cx="24757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/>
              <a:t>*Þróun mv. vísitölu neysluverðs</a:t>
            </a:r>
          </a:p>
        </p:txBody>
      </p:sp>
    </p:spTree>
    <p:extLst>
      <p:ext uri="{BB962C8B-B14F-4D97-AF65-F5344CB8AC3E}">
        <p14:creationId xmlns:p14="http://schemas.microsoft.com/office/powerpoint/2010/main" val="1694672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8937" y="1106552"/>
            <a:ext cx="10470741" cy="591959"/>
          </a:xfrm>
        </p:spPr>
        <p:txBody>
          <a:bodyPr/>
          <a:lstStyle/>
          <a:p>
            <a:pPr marL="0" indent="0">
              <a:buNone/>
            </a:pPr>
            <a:r>
              <a:rPr lang="is-IS" sz="4400" b="0" dirty="0">
                <a:latin typeface="+mj-lt"/>
              </a:rPr>
              <a:t>Heilbrigðismál áfram í forgangi</a:t>
            </a:r>
          </a:p>
          <a:p>
            <a:pPr marL="0" indent="0">
              <a:buNone/>
            </a:pPr>
            <a:r>
              <a:rPr lang="de-DE" sz="2000" b="0" dirty="0">
                <a:latin typeface="+mj-lt"/>
              </a:rPr>
              <a:t>Framlög aukin um </a:t>
            </a:r>
            <a:r>
              <a:rPr lang="de-DE" sz="2000" dirty="0">
                <a:latin typeface="+mj-lt"/>
              </a:rPr>
              <a:t>12,6 ma.kr. </a:t>
            </a:r>
            <a:r>
              <a:rPr lang="de-DE" sz="2000" b="0" dirty="0">
                <a:latin typeface="+mj-lt"/>
              </a:rPr>
              <a:t>að raunvirði frá 2018</a:t>
            </a:r>
          </a:p>
          <a:p>
            <a:pPr marL="0" indent="0">
              <a:buNone/>
            </a:pPr>
            <a:endParaRPr lang="is-IS" b="0" dirty="0">
              <a:latin typeface="+mj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88937" y="2434680"/>
            <a:ext cx="9024303" cy="1988639"/>
          </a:xfrm>
        </p:spPr>
        <p:txBody>
          <a:bodyPr/>
          <a:lstStyle/>
          <a:p>
            <a:pPr lvl="1"/>
            <a:r>
              <a:rPr lang="is-IS" sz="2800" dirty="0"/>
              <a:t>Hærri framlög til </a:t>
            </a:r>
            <a:r>
              <a:rPr lang="is-IS" sz="2800" b="1" dirty="0"/>
              <a:t>heilsugæslu</a:t>
            </a:r>
          </a:p>
          <a:p>
            <a:pPr lvl="1"/>
            <a:r>
              <a:rPr lang="is-IS" sz="2800" b="1" dirty="0"/>
              <a:t>Geðheilbrigðisþjónusta</a:t>
            </a:r>
            <a:r>
              <a:rPr lang="is-IS" sz="2800" dirty="0"/>
              <a:t> efld</a:t>
            </a:r>
          </a:p>
          <a:p>
            <a:pPr lvl="1"/>
            <a:r>
              <a:rPr lang="is-IS" sz="2800" dirty="0"/>
              <a:t>Aukinn kraftur í byggingu nýs </a:t>
            </a:r>
            <a:r>
              <a:rPr lang="is-IS" sz="2800" b="1" dirty="0"/>
              <a:t>Landspítala</a:t>
            </a:r>
            <a:r>
              <a:rPr lang="is-IS" sz="2800" dirty="0"/>
              <a:t> </a:t>
            </a:r>
          </a:p>
          <a:p>
            <a:pPr lvl="1"/>
            <a:r>
              <a:rPr lang="is-IS" sz="2800" dirty="0"/>
              <a:t>Áhersla á </a:t>
            </a:r>
            <a:r>
              <a:rPr lang="is-IS" sz="2800" b="1" dirty="0"/>
              <a:t>uppbyggingu</a:t>
            </a:r>
            <a:r>
              <a:rPr lang="is-IS" sz="2800" dirty="0"/>
              <a:t> og rekstur </a:t>
            </a:r>
            <a:r>
              <a:rPr lang="is-IS" sz="2800" b="1" dirty="0"/>
              <a:t>hjúkrunarheimila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492708" y="2672076"/>
            <a:ext cx="1756859" cy="3333528"/>
            <a:chOff x="8060033" y="2732568"/>
            <a:chExt cx="1756859" cy="3333528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0033" y="2732568"/>
              <a:ext cx="1756859" cy="3333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Connector 2"/>
            <p:cNvCxnSpPr/>
            <p:nvPr/>
          </p:nvCxnSpPr>
          <p:spPr>
            <a:xfrm flipH="1">
              <a:off x="9579404" y="5092993"/>
              <a:ext cx="128654" cy="91993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9879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0D20A9-1CC6-4485-B4FE-EBBD50B12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232" y="483112"/>
            <a:ext cx="10515600" cy="637765"/>
          </a:xfrm>
        </p:spPr>
        <p:txBody>
          <a:bodyPr/>
          <a:lstStyle/>
          <a:p>
            <a:r>
              <a:rPr lang="is-IS" dirty="0"/>
              <a:t>Aðrar helstu áherslur á árinu 2019</a:t>
            </a:r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BC41A2-3F30-4B1F-B7EB-2DA74577E642}"/>
              </a:ext>
            </a:extLst>
          </p:cNvPr>
          <p:cNvSpPr txBox="1"/>
          <p:nvPr/>
        </p:nvSpPr>
        <p:spPr>
          <a:xfrm>
            <a:off x="640271" y="1798319"/>
            <a:ext cx="1041856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is-IS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600" dirty="0"/>
              <a:t>5,5 milljarða króna til </a:t>
            </a:r>
            <a:r>
              <a:rPr lang="is-IS" sz="2600" b="1" dirty="0"/>
              <a:t>samgönguátaks</a:t>
            </a:r>
            <a:r>
              <a:rPr lang="is-IS" sz="2600" dirty="0"/>
              <a:t> en heildarframlög til samgöngu- og fjarskiptamála verða ríflega 43,6 ma.kr.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600" dirty="0"/>
              <a:t>Fyrstu framlög vegna kaupa á nýjum </a:t>
            </a:r>
            <a:r>
              <a:rPr lang="is-IS" sz="2600" b="1" dirty="0"/>
              <a:t>þyrlum</a:t>
            </a:r>
            <a:r>
              <a:rPr lang="is-IS" sz="2600" dirty="0"/>
              <a:t> fyrir Landhelgisgæsluna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600" dirty="0"/>
              <a:t>Aðgerðir til að </a:t>
            </a:r>
            <a:r>
              <a:rPr lang="is-IS" sz="2600" b="1" dirty="0"/>
              <a:t>draga úr losun </a:t>
            </a:r>
            <a:r>
              <a:rPr lang="is-IS" sz="2600" dirty="0"/>
              <a:t>gróðurhúsalofttegunda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600" dirty="0"/>
              <a:t>Uppbygging </a:t>
            </a:r>
            <a:r>
              <a:rPr lang="is-IS" sz="2600" b="1" dirty="0"/>
              <a:t>Húss íslenskunnar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ID4096" sz="26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7D9D380-F7D1-4F1E-B074-E6E6A3577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100" y="4123435"/>
            <a:ext cx="3490170" cy="225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195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3538" y="512497"/>
            <a:ext cx="9829800" cy="591959"/>
          </a:xfrm>
        </p:spPr>
        <p:txBody>
          <a:bodyPr/>
          <a:lstStyle/>
          <a:p>
            <a:pPr marL="0" indent="0">
              <a:buNone/>
            </a:pPr>
            <a:r>
              <a:rPr lang="is-IS" sz="4400" b="0" dirty="0"/>
              <a:t>Vinnumarkaður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330492" y="2291715"/>
            <a:ext cx="7459663" cy="2559050"/>
          </a:xfrm>
        </p:spPr>
        <p:txBody>
          <a:bodyPr/>
          <a:lstStyle/>
          <a:p>
            <a:r>
              <a:rPr lang="is-IS" dirty="0"/>
              <a:t>Hækkun </a:t>
            </a:r>
            <a:r>
              <a:rPr lang="is-IS" b="1" dirty="0"/>
              <a:t>atvinnuleysisbóta</a:t>
            </a:r>
          </a:p>
          <a:p>
            <a:r>
              <a:rPr lang="is-IS" dirty="0"/>
              <a:t>Hækkun hámarksfjárhæða í </a:t>
            </a:r>
            <a:r>
              <a:rPr lang="is-IS" b="1" dirty="0"/>
              <a:t>fæðingarorlofi</a:t>
            </a:r>
            <a:endParaRPr lang="is-IS" dirty="0"/>
          </a:p>
          <a:p>
            <a:r>
              <a:rPr lang="is-IS" b="1" dirty="0"/>
              <a:t>Endurskoðun skattkerfis </a:t>
            </a:r>
            <a:r>
              <a:rPr lang="is-IS" dirty="0"/>
              <a:t>m.t.t. samspils skatta og bóta</a:t>
            </a:r>
          </a:p>
          <a:p>
            <a:endParaRPr lang="is-IS" dirty="0"/>
          </a:p>
          <a:p>
            <a:endParaRPr lang="is-I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1687069"/>
            <a:ext cx="294322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194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8867EEEF-0776-4AFF-81BC-98BFE1929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907" y="2803148"/>
            <a:ext cx="4172107" cy="354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0538" y="512497"/>
            <a:ext cx="9829800" cy="591959"/>
          </a:xfrm>
        </p:spPr>
        <p:txBody>
          <a:bodyPr/>
          <a:lstStyle/>
          <a:p>
            <a:pPr marL="0" indent="0">
              <a:buNone/>
            </a:pPr>
            <a:r>
              <a:rPr lang="is-IS" sz="4400" b="0" dirty="0"/>
              <a:t>Breytingar á skatta- og bótakerfum 2019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04837" y="1901418"/>
            <a:ext cx="7502843" cy="4197351"/>
          </a:xfrm>
        </p:spPr>
        <p:txBody>
          <a:bodyPr/>
          <a:lstStyle/>
          <a:p>
            <a:r>
              <a:rPr lang="is-IS" b="1" dirty="0"/>
              <a:t>Barnabætur </a:t>
            </a:r>
            <a:r>
              <a:rPr lang="is-IS" dirty="0"/>
              <a:t>hækkaðar</a:t>
            </a:r>
          </a:p>
          <a:p>
            <a:r>
              <a:rPr lang="is-IS" b="1" dirty="0"/>
              <a:t>Persónuafsláttur hækkaður </a:t>
            </a:r>
            <a:r>
              <a:rPr lang="is-IS" dirty="0"/>
              <a:t>4%</a:t>
            </a:r>
          </a:p>
          <a:p>
            <a:r>
              <a:rPr lang="is-IS" dirty="0"/>
              <a:t>Efri mörk tekjuskatts tengd vísitölu neysluverðs</a:t>
            </a:r>
          </a:p>
          <a:p>
            <a:r>
              <a:rPr lang="is-IS" b="1" dirty="0"/>
              <a:t>Tryggingagjald</a:t>
            </a:r>
            <a:r>
              <a:rPr lang="is-IS" dirty="0"/>
              <a:t> </a:t>
            </a:r>
            <a:r>
              <a:rPr lang="is-IS" b="1" dirty="0"/>
              <a:t>lækkað </a:t>
            </a:r>
            <a:r>
              <a:rPr lang="is-IS" dirty="0"/>
              <a:t>um</a:t>
            </a:r>
            <a:r>
              <a:rPr lang="is-IS" b="1" dirty="0"/>
              <a:t> </a:t>
            </a:r>
            <a:r>
              <a:rPr lang="is-IS" dirty="0"/>
              <a:t>0,25%</a:t>
            </a:r>
          </a:p>
          <a:p>
            <a:r>
              <a:rPr lang="is-IS" b="1" dirty="0"/>
              <a:t>Stuðningur </a:t>
            </a:r>
            <a:r>
              <a:rPr lang="is-IS" dirty="0"/>
              <a:t>við bókaútgáfu á </a:t>
            </a:r>
            <a:r>
              <a:rPr lang="is-IS" b="1" dirty="0"/>
              <a:t>íslensku</a:t>
            </a:r>
          </a:p>
          <a:p>
            <a:r>
              <a:rPr lang="is-IS" b="1" dirty="0"/>
              <a:t>Kolefnisgjöld</a:t>
            </a:r>
            <a:r>
              <a:rPr lang="is-IS" dirty="0"/>
              <a:t> hækka</a:t>
            </a:r>
          </a:p>
          <a:p>
            <a:endParaRPr lang="is-IS" dirty="0"/>
          </a:p>
          <a:p>
            <a:pPr marL="0" indent="0">
              <a:buNone/>
            </a:pPr>
            <a:r>
              <a:rPr lang="is-I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7755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0D20A9-1CC6-4485-B4FE-EBBD50B12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809" y="514780"/>
            <a:ext cx="10515600" cy="637765"/>
          </a:xfrm>
        </p:spPr>
        <p:txBody>
          <a:bodyPr/>
          <a:lstStyle/>
          <a:p>
            <a:r>
              <a:rPr lang="is-IS" dirty="0"/>
              <a:t>Tekjuskattur</a:t>
            </a:r>
            <a:endParaRPr lang="LID4096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DFCE41-4275-44C1-AFB3-AB434B0AB8BE}"/>
              </a:ext>
            </a:extLst>
          </p:cNvPr>
          <p:cNvSpPr txBox="1"/>
          <p:nvPr/>
        </p:nvSpPr>
        <p:spPr>
          <a:xfrm>
            <a:off x="5956111" y="975743"/>
            <a:ext cx="6129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800" b="1" dirty="0"/>
              <a:t>Efra skattþrep </a:t>
            </a:r>
            <a:r>
              <a:rPr lang="is-IS" sz="2800" dirty="0"/>
              <a:t>tengt vísitölu neysluverðs</a:t>
            </a:r>
            <a:endParaRPr lang="LID4096" sz="28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102A5EB-C40D-4582-B110-67D43156C3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439034"/>
              </p:ext>
            </p:extLst>
          </p:nvPr>
        </p:nvGraphicFramePr>
        <p:xfrm>
          <a:off x="3034142" y="1745487"/>
          <a:ext cx="6376763" cy="4037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B22AFF68-169C-4822-AFB6-B362E89D4927}"/>
              </a:ext>
            </a:extLst>
          </p:cNvPr>
          <p:cNvSpPr/>
          <p:nvPr/>
        </p:nvSpPr>
        <p:spPr>
          <a:xfrm>
            <a:off x="7223807" y="2049836"/>
            <a:ext cx="840510" cy="49922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280723A-C7D0-4A75-8436-B95742AFC9CD}"/>
              </a:ext>
            </a:extLst>
          </p:cNvPr>
          <p:cNvCxnSpPr>
            <a:cxnSpLocks/>
          </p:cNvCxnSpPr>
          <p:nvPr/>
        </p:nvCxnSpPr>
        <p:spPr>
          <a:xfrm flipV="1">
            <a:off x="7813040" y="1512259"/>
            <a:ext cx="319885" cy="46645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33404C5-49FB-4243-BAB5-B554E09CAF97}"/>
              </a:ext>
            </a:extLst>
          </p:cNvPr>
          <p:cNvSpPr txBox="1"/>
          <p:nvPr/>
        </p:nvSpPr>
        <p:spPr>
          <a:xfrm>
            <a:off x="353809" y="5695391"/>
            <a:ext cx="5247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800" dirty="0"/>
              <a:t>Persónuafsláttur </a:t>
            </a:r>
            <a:r>
              <a:rPr lang="is-IS" sz="2800" b="1" dirty="0"/>
              <a:t>hækkaður</a:t>
            </a:r>
            <a:r>
              <a:rPr lang="is-IS" sz="2800" dirty="0"/>
              <a:t> um 4%</a:t>
            </a:r>
            <a:endParaRPr lang="LID4096" sz="28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618115F-AC42-4D4A-B3F5-91A920A3BE35}"/>
              </a:ext>
            </a:extLst>
          </p:cNvPr>
          <p:cNvSpPr/>
          <p:nvPr/>
        </p:nvSpPr>
        <p:spPr>
          <a:xfrm>
            <a:off x="3804936" y="4503128"/>
            <a:ext cx="840510" cy="4992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D4BDB2-C3C8-483C-A485-9658682B9F49}"/>
              </a:ext>
            </a:extLst>
          </p:cNvPr>
          <p:cNvCxnSpPr>
            <a:cxnSpLocks/>
          </p:cNvCxnSpPr>
          <p:nvPr/>
        </p:nvCxnSpPr>
        <p:spPr>
          <a:xfrm flipH="1">
            <a:off x="3535680" y="5066907"/>
            <a:ext cx="411322" cy="56953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56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4166" y="524311"/>
            <a:ext cx="9829800" cy="591959"/>
          </a:xfrm>
          <a:noFill/>
        </p:spPr>
        <p:txBody>
          <a:bodyPr/>
          <a:lstStyle/>
          <a:p>
            <a:pPr marL="0" indent="0">
              <a:buNone/>
            </a:pPr>
            <a:r>
              <a:rPr lang="is-IS" b="0" dirty="0"/>
              <a:t>Efnahagslegar áherslur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15113" y="1605746"/>
            <a:ext cx="10481441" cy="914400"/>
          </a:xfrm>
        </p:spPr>
        <p:txBody>
          <a:bodyPr/>
          <a:lstStyle/>
          <a:p>
            <a:r>
              <a:rPr lang="is-IS" dirty="0"/>
              <a:t>Staða ríkissjóðs traustari en verið hefur um árabil</a:t>
            </a:r>
          </a:p>
          <a:p>
            <a:r>
              <a:rPr lang="is-IS" dirty="0"/>
              <a:t>Landsframleiðslan aldrei meiri </a:t>
            </a:r>
          </a:p>
          <a:p>
            <a:r>
              <a:rPr lang="is-IS" dirty="0"/>
              <a:t>Hröð lækkun skulda - markmiðum </a:t>
            </a:r>
            <a:r>
              <a:rPr lang="is-IS" dirty="0" err="1"/>
              <a:t>náð</a:t>
            </a:r>
            <a:r>
              <a:rPr lang="is-IS" dirty="0"/>
              <a:t> á undan áætlun</a:t>
            </a:r>
          </a:p>
          <a:p>
            <a:r>
              <a:rPr lang="is-IS" dirty="0"/>
              <a:t>Bætt staða gerir kleift að ráðast í átak í uppbyggingu innviða og auka framlög til ýmissa mikilvægra málaflokka</a:t>
            </a:r>
          </a:p>
          <a:p>
            <a:r>
              <a:rPr lang="is-IS" dirty="0"/>
              <a:t>Sérstök áhersla á að: </a:t>
            </a:r>
          </a:p>
          <a:p>
            <a:pPr lvl="1"/>
            <a:r>
              <a:rPr lang="is-IS" dirty="0"/>
              <a:t>Viðhalda þeim mikla efnahagslega ávinningi sem </a:t>
            </a:r>
            <a:r>
              <a:rPr lang="is-IS" dirty="0" err="1"/>
              <a:t>náðst</a:t>
            </a:r>
            <a:r>
              <a:rPr lang="is-IS" dirty="0"/>
              <a:t> hefur </a:t>
            </a:r>
          </a:p>
          <a:p>
            <a:pPr lvl="1"/>
            <a:r>
              <a:rPr lang="is-IS" dirty="0"/>
              <a:t>Varðveita óvenju mikla kaupmáttaraukningu landsmanna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210" y="3958544"/>
            <a:ext cx="2635227" cy="256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516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0D20A9-1CC6-4485-B4FE-EBBD50B12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809" y="514780"/>
            <a:ext cx="10515600" cy="637765"/>
          </a:xfrm>
        </p:spPr>
        <p:txBody>
          <a:bodyPr/>
          <a:lstStyle/>
          <a:p>
            <a:r>
              <a:rPr lang="is-IS" dirty="0"/>
              <a:t>Breytingar á tekjuskatti</a:t>
            </a:r>
            <a:endParaRPr lang="LID4096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F05B15A-A803-479B-AF06-10805815A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994186"/>
              </p:ext>
            </p:extLst>
          </p:nvPr>
        </p:nvGraphicFramePr>
        <p:xfrm>
          <a:off x="2051050" y="2611279"/>
          <a:ext cx="8089899" cy="2495550"/>
        </p:xfrm>
        <a:graphic>
          <a:graphicData uri="http://schemas.openxmlformats.org/drawingml/2006/table">
            <a:tbl>
              <a:tblPr/>
              <a:tblGrid>
                <a:gridCol w="3616661">
                  <a:extLst>
                    <a:ext uri="{9D8B030D-6E8A-4147-A177-3AD203B41FA5}">
                      <a16:colId xmlns:a16="http://schemas.microsoft.com/office/drawing/2014/main" val="1629725651"/>
                    </a:ext>
                  </a:extLst>
                </a:gridCol>
                <a:gridCol w="2236619">
                  <a:extLst>
                    <a:ext uri="{9D8B030D-6E8A-4147-A177-3AD203B41FA5}">
                      <a16:colId xmlns:a16="http://schemas.microsoft.com/office/drawing/2014/main" val="3266915149"/>
                    </a:ext>
                  </a:extLst>
                </a:gridCol>
                <a:gridCol w="2236619">
                  <a:extLst>
                    <a:ext uri="{9D8B030D-6E8A-4147-A177-3AD203B41FA5}">
                      <a16:colId xmlns:a16="http://schemas.microsoft.com/office/drawing/2014/main" val="135745749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x-none" sz="2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2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Verður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551072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Persónuafsláttur</a:t>
                      </a:r>
                      <a:r>
                        <a:rPr lang="en-GB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619170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Skattleysismörk*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151.978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141276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Þrepamörk tekjuskatts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893.713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x-non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920.524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9346932"/>
                  </a:ext>
                </a:extLst>
              </a:tr>
              <a:tr h="29527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skattleysismörk í staðgreiðslu að teknu tilliti til 4% skylduiðgjalds í lífeyrissjóð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1649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7166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0D20A9-1CC6-4485-B4FE-EBBD50B12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232" y="483112"/>
            <a:ext cx="10515600" cy="637765"/>
          </a:xfrm>
        </p:spPr>
        <p:txBody>
          <a:bodyPr/>
          <a:lstStyle/>
          <a:p>
            <a:r>
              <a:rPr lang="is-IS" dirty="0"/>
              <a:t>Barnabætur</a:t>
            </a:r>
            <a:endParaRPr lang="LID4096" dirty="0"/>
          </a:p>
        </p:txBody>
      </p:sp>
      <p:pic>
        <p:nvPicPr>
          <p:cNvPr id="3" name="Graphic 2" descr="Family with two children">
            <a:extLst>
              <a:ext uri="{FF2B5EF4-FFF2-40B4-BE49-F238E27FC236}">
                <a16:creationId xmlns:a16="http://schemas.microsoft.com/office/drawing/2014/main" id="{4A5E9F74-D2EB-453F-91E4-E0DDFF59D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90533" y="3355993"/>
            <a:ext cx="3431373" cy="34313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DFCE41-4275-44C1-AFB3-AB434B0AB8BE}"/>
              </a:ext>
            </a:extLst>
          </p:cNvPr>
          <p:cNvSpPr txBox="1"/>
          <p:nvPr/>
        </p:nvSpPr>
        <p:spPr>
          <a:xfrm>
            <a:off x="543232" y="2011939"/>
            <a:ext cx="1095909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800" b="1" dirty="0"/>
              <a:t>16% hækkun </a:t>
            </a:r>
            <a:r>
              <a:rPr lang="is-IS" sz="2800" dirty="0"/>
              <a:t>milli áranna 2018 og 2019</a:t>
            </a:r>
          </a:p>
          <a:p>
            <a:r>
              <a:rPr lang="is-IS" sz="2800" dirty="0"/>
              <a:t>Framlög til barnabóta hækkuð um </a:t>
            </a:r>
            <a:r>
              <a:rPr lang="is-IS" sz="2800" b="1" dirty="0"/>
              <a:t>1,6 ma. kr.</a:t>
            </a:r>
            <a:r>
              <a:rPr lang="is-IS" sz="2800" dirty="0"/>
              <a:t> frá 2018</a:t>
            </a:r>
          </a:p>
          <a:p>
            <a:r>
              <a:rPr lang="is-IS" sz="2800" dirty="0"/>
              <a:t>Nýtt þrep skerðinga – </a:t>
            </a:r>
            <a:r>
              <a:rPr lang="is-IS" sz="2800" b="1" dirty="0"/>
              <a:t>áhrif hækkana </a:t>
            </a:r>
            <a:r>
              <a:rPr lang="is-IS" sz="2800" dirty="0"/>
              <a:t>skila sér fyrst og fremst </a:t>
            </a:r>
            <a:r>
              <a:rPr lang="is-IS" sz="2800" b="1" dirty="0"/>
              <a:t>til tekjulægri</a:t>
            </a:r>
          </a:p>
          <a:p>
            <a:endParaRPr lang="LID4096" sz="2800" dirty="0"/>
          </a:p>
        </p:txBody>
      </p:sp>
      <p:pic>
        <p:nvPicPr>
          <p:cNvPr id="6" name="Graphic 5" descr="Parent and Child">
            <a:extLst>
              <a:ext uri="{FF2B5EF4-FFF2-40B4-BE49-F238E27FC236}">
                <a16:creationId xmlns:a16="http://schemas.microsoft.com/office/drawing/2014/main" id="{5C162CA1-B8AB-4C49-BE3E-5E71876163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63326" y="324566"/>
            <a:ext cx="2004932" cy="20049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DD6441-04E5-457E-8B54-AE32D3434C09}"/>
              </a:ext>
            </a:extLst>
          </p:cNvPr>
          <p:cNvSpPr/>
          <p:nvPr/>
        </p:nvSpPr>
        <p:spPr>
          <a:xfrm>
            <a:off x="1585643" y="4330929"/>
            <a:ext cx="51105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4000" b="1" dirty="0"/>
              <a:t>12,1 ma.kr. </a:t>
            </a:r>
            <a:r>
              <a:rPr lang="is-IS" dirty="0"/>
              <a:t>(hækkar um 1.570 m.kr.)</a:t>
            </a:r>
            <a:endParaRPr lang="is-IS" b="1" dirty="0"/>
          </a:p>
        </p:txBody>
      </p:sp>
    </p:spTree>
    <p:extLst>
      <p:ext uri="{BB962C8B-B14F-4D97-AF65-F5344CB8AC3E}">
        <p14:creationId xmlns:p14="http://schemas.microsoft.com/office/powerpoint/2010/main" val="296138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0D20A9-1CC6-4485-B4FE-EBBD50B12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19" y="483112"/>
            <a:ext cx="10515600" cy="637765"/>
          </a:xfrm>
        </p:spPr>
        <p:txBody>
          <a:bodyPr/>
          <a:lstStyle/>
          <a:p>
            <a:r>
              <a:rPr lang="is-IS" dirty="0"/>
              <a:t>Barnabætur</a:t>
            </a:r>
            <a:endParaRPr lang="LID4096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3A0456A-4502-4A94-BF1A-683DBE64B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475373"/>
              </p:ext>
            </p:extLst>
          </p:nvPr>
        </p:nvGraphicFramePr>
        <p:xfrm>
          <a:off x="2260600" y="1944846"/>
          <a:ext cx="7670800" cy="1247775"/>
        </p:xfrm>
        <a:graphic>
          <a:graphicData uri="http://schemas.openxmlformats.org/drawingml/2006/table">
            <a:tbl>
              <a:tblPr/>
              <a:tblGrid>
                <a:gridCol w="2388169">
                  <a:extLst>
                    <a:ext uri="{9D8B030D-6E8A-4147-A177-3AD203B41FA5}">
                      <a16:colId xmlns:a16="http://schemas.microsoft.com/office/drawing/2014/main" val="1891923127"/>
                    </a:ext>
                  </a:extLst>
                </a:gridCol>
                <a:gridCol w="1432902">
                  <a:extLst>
                    <a:ext uri="{9D8B030D-6E8A-4147-A177-3AD203B41FA5}">
                      <a16:colId xmlns:a16="http://schemas.microsoft.com/office/drawing/2014/main" val="2335544817"/>
                    </a:ext>
                  </a:extLst>
                </a:gridCol>
                <a:gridCol w="1432902">
                  <a:extLst>
                    <a:ext uri="{9D8B030D-6E8A-4147-A177-3AD203B41FA5}">
                      <a16:colId xmlns:a16="http://schemas.microsoft.com/office/drawing/2014/main" val="3232718666"/>
                    </a:ext>
                  </a:extLst>
                </a:gridCol>
                <a:gridCol w="1241848">
                  <a:extLst>
                    <a:ext uri="{9D8B030D-6E8A-4147-A177-3AD203B41FA5}">
                      <a16:colId xmlns:a16="http://schemas.microsoft.com/office/drawing/2014/main" val="590712214"/>
                    </a:ext>
                  </a:extLst>
                </a:gridCol>
                <a:gridCol w="1174979">
                  <a:extLst>
                    <a:ext uri="{9D8B030D-6E8A-4147-A177-3AD203B41FA5}">
                      <a16:colId xmlns:a16="http://schemas.microsoft.com/office/drawing/2014/main" val="2011753091"/>
                    </a:ext>
                  </a:extLst>
                </a:gridCol>
              </a:tblGrid>
              <a:tr h="29527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Einstætt</a:t>
                      </a:r>
                      <a:r>
                        <a:rPr lang="en-GB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foreldri</a:t>
                      </a:r>
                      <a:r>
                        <a:rPr lang="en-GB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með</a:t>
                      </a:r>
                      <a:r>
                        <a:rPr lang="en-GB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2 </a:t>
                      </a:r>
                      <a:r>
                        <a:rPr lang="en-GB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börn</a:t>
                      </a:r>
                      <a:r>
                        <a:rPr lang="en-GB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GB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annað</a:t>
                      </a:r>
                      <a:r>
                        <a:rPr lang="en-GB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yngra</a:t>
                      </a:r>
                      <a:r>
                        <a:rPr lang="en-GB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</a:t>
                      </a:r>
                      <a:r>
                        <a:rPr lang="en-GB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7 </a:t>
                      </a:r>
                      <a:r>
                        <a:rPr lang="en-GB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ára</a:t>
                      </a:r>
                      <a:endParaRPr lang="en-GB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11593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Mánaðartekjur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Barnabætur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Barnabætur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Mismunur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(kr.)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Mismunur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684175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817.100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931.500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400" b="0" i="0" u="none" strike="noStrike">
                          <a:solidFill>
                            <a:srgbClr val="008F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79933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577.100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684.000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106.900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4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941182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279.800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94307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E8A0B80-FC25-4E33-955F-570FEB874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851594"/>
              </p:ext>
            </p:extLst>
          </p:nvPr>
        </p:nvGraphicFramePr>
        <p:xfrm>
          <a:off x="2260600" y="3647441"/>
          <a:ext cx="7670800" cy="1247775"/>
        </p:xfrm>
        <a:graphic>
          <a:graphicData uri="http://schemas.openxmlformats.org/drawingml/2006/table">
            <a:tbl>
              <a:tblPr/>
              <a:tblGrid>
                <a:gridCol w="2388169">
                  <a:extLst>
                    <a:ext uri="{9D8B030D-6E8A-4147-A177-3AD203B41FA5}">
                      <a16:colId xmlns:a16="http://schemas.microsoft.com/office/drawing/2014/main" val="836903730"/>
                    </a:ext>
                  </a:extLst>
                </a:gridCol>
                <a:gridCol w="1432902">
                  <a:extLst>
                    <a:ext uri="{9D8B030D-6E8A-4147-A177-3AD203B41FA5}">
                      <a16:colId xmlns:a16="http://schemas.microsoft.com/office/drawing/2014/main" val="1518741261"/>
                    </a:ext>
                  </a:extLst>
                </a:gridCol>
                <a:gridCol w="1432902">
                  <a:extLst>
                    <a:ext uri="{9D8B030D-6E8A-4147-A177-3AD203B41FA5}">
                      <a16:colId xmlns:a16="http://schemas.microsoft.com/office/drawing/2014/main" val="1868994368"/>
                    </a:ext>
                  </a:extLst>
                </a:gridCol>
                <a:gridCol w="1241848">
                  <a:extLst>
                    <a:ext uri="{9D8B030D-6E8A-4147-A177-3AD203B41FA5}">
                      <a16:colId xmlns:a16="http://schemas.microsoft.com/office/drawing/2014/main" val="1077723174"/>
                    </a:ext>
                  </a:extLst>
                </a:gridCol>
                <a:gridCol w="1174979">
                  <a:extLst>
                    <a:ext uri="{9D8B030D-6E8A-4147-A177-3AD203B41FA5}">
                      <a16:colId xmlns:a16="http://schemas.microsoft.com/office/drawing/2014/main" val="3233071841"/>
                    </a:ext>
                  </a:extLst>
                </a:gridCol>
              </a:tblGrid>
              <a:tr h="29527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Foreldrar</a:t>
                      </a:r>
                      <a:r>
                        <a:rPr lang="en-GB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í </a:t>
                      </a:r>
                      <a:r>
                        <a:rPr lang="en-GB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sambúð</a:t>
                      </a:r>
                      <a:r>
                        <a:rPr lang="en-GB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með</a:t>
                      </a:r>
                      <a:r>
                        <a:rPr lang="en-GB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2 </a:t>
                      </a:r>
                      <a:r>
                        <a:rPr lang="en-GB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börn</a:t>
                      </a:r>
                      <a:r>
                        <a:rPr lang="en-GB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GB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annað</a:t>
                      </a:r>
                      <a:r>
                        <a:rPr lang="en-GB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yngra</a:t>
                      </a:r>
                      <a:r>
                        <a:rPr lang="en-GB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</a:t>
                      </a:r>
                      <a:r>
                        <a:rPr lang="en-GB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7 </a:t>
                      </a:r>
                      <a:r>
                        <a:rPr lang="en-GB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ára</a:t>
                      </a:r>
                      <a:endParaRPr lang="en-GB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32324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Mánaðartekjur (samanlagðar)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Barnabætur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Barnabætur 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Mismunur (kr.)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Mismunur 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050488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482.500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653.700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400" b="0" i="0" u="none" strike="noStrike">
                          <a:solidFill>
                            <a:srgbClr val="008F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084158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210.700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400" b="0" i="0" u="none" strike="noStrike">
                          <a:solidFill>
                            <a:srgbClr val="008F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909232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1.800.000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x-non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x-non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2705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363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0D20A9-1CC6-4485-B4FE-EBBD50B12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232" y="483112"/>
            <a:ext cx="10515600" cy="637765"/>
          </a:xfrm>
        </p:spPr>
        <p:txBody>
          <a:bodyPr/>
          <a:lstStyle/>
          <a:p>
            <a:r>
              <a:rPr lang="is-IS" dirty="0"/>
              <a:t>Húsnæðisstuðningur</a:t>
            </a:r>
            <a:endParaRPr lang="LID4096" dirty="0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6AD3EE83-726F-4889-9B14-636DCD26C7CB}"/>
              </a:ext>
            </a:extLst>
          </p:cNvPr>
          <p:cNvSpPr>
            <a:spLocks noChangeAspect="1"/>
          </p:cNvSpPr>
          <p:nvPr/>
        </p:nvSpPr>
        <p:spPr>
          <a:xfrm>
            <a:off x="1395747" y="2363105"/>
            <a:ext cx="2601073" cy="11897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AECDA7-9DED-4548-8387-82CDE8C5850D}"/>
              </a:ext>
            </a:extLst>
          </p:cNvPr>
          <p:cNvSpPr>
            <a:spLocks noChangeAspect="1"/>
          </p:cNvSpPr>
          <p:nvPr/>
        </p:nvSpPr>
        <p:spPr>
          <a:xfrm>
            <a:off x="1395747" y="3599559"/>
            <a:ext cx="2601073" cy="1734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DDFD43-FFB1-41E3-AA43-5E783612FFA3}"/>
              </a:ext>
            </a:extLst>
          </p:cNvPr>
          <p:cNvSpPr>
            <a:spLocks noChangeAspect="1"/>
          </p:cNvSpPr>
          <p:nvPr/>
        </p:nvSpPr>
        <p:spPr>
          <a:xfrm>
            <a:off x="2404001" y="4439551"/>
            <a:ext cx="491614" cy="90456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FDBAF9-8DA0-4EAC-9560-90DABDF9A0B4}"/>
              </a:ext>
            </a:extLst>
          </p:cNvPr>
          <p:cNvSpPr txBox="1"/>
          <p:nvPr/>
        </p:nvSpPr>
        <p:spPr>
          <a:xfrm>
            <a:off x="5184792" y="3170405"/>
            <a:ext cx="622330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Vaxtabætur</a:t>
            </a:r>
            <a:endParaRPr lang="LID4096" dirty="0"/>
          </a:p>
          <a:p>
            <a:r>
              <a:rPr lang="is-IS" dirty="0"/>
              <a:t>Húsnæðisbætur</a:t>
            </a:r>
          </a:p>
          <a:p>
            <a:r>
              <a:rPr lang="is-IS" dirty="0"/>
              <a:t>Stofnframlög</a:t>
            </a:r>
          </a:p>
          <a:p>
            <a:r>
              <a:rPr lang="is-IS" dirty="0"/>
              <a:t>Séreignarsparnaður sem almennt úrræði</a:t>
            </a:r>
          </a:p>
          <a:p>
            <a:r>
              <a:rPr lang="is-IS" dirty="0"/>
              <a:t>Séreignarsparnaður - stuðningur til kaupa á fyrstu íbúð </a:t>
            </a:r>
          </a:p>
          <a:p>
            <a:r>
              <a:rPr lang="is-IS" dirty="0"/>
              <a:t>Leigutekjur undanþegnar skatti</a:t>
            </a:r>
          </a:p>
          <a:p>
            <a:r>
              <a:rPr lang="is-IS" dirty="0"/>
              <a:t>Stimpilgjald - aflsáttur vegna fyrstu kaupa</a:t>
            </a:r>
          </a:p>
          <a:p>
            <a:r>
              <a:rPr lang="is-IS" dirty="0"/>
              <a:t>VSK endurgreiðsla til </a:t>
            </a:r>
            <a:r>
              <a:rPr lang="is-IS" dirty="0" err="1"/>
              <a:t>byggjenda</a:t>
            </a:r>
            <a:r>
              <a:rPr lang="is-IS" dirty="0"/>
              <a:t> v/ sölu og leigu íbúðarhúsnæðis </a:t>
            </a:r>
            <a:endParaRPr lang="LID4096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D5D384-E48F-436C-A189-B5B89E464642}"/>
              </a:ext>
            </a:extLst>
          </p:cNvPr>
          <p:cNvSpPr txBox="1"/>
          <p:nvPr/>
        </p:nvSpPr>
        <p:spPr>
          <a:xfrm>
            <a:off x="5184792" y="1781538"/>
            <a:ext cx="4940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4000" b="1" dirty="0"/>
              <a:t>25,5 ma. kr. </a:t>
            </a:r>
            <a:r>
              <a:rPr lang="is-IS" dirty="0"/>
              <a:t>(hækkar um 900m kr.)*</a:t>
            </a:r>
            <a:endParaRPr lang="is-I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6F2269-E7B5-445B-B89D-8BD4F6E9A601}"/>
              </a:ext>
            </a:extLst>
          </p:cNvPr>
          <p:cNvSpPr/>
          <p:nvPr/>
        </p:nvSpPr>
        <p:spPr>
          <a:xfrm>
            <a:off x="5184792" y="6427885"/>
            <a:ext cx="59584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1200" dirty="0"/>
              <a:t>*Að frátöldum áhrifum sérstaks persónuafsláttar vegna höfuðstólsleiðréttingar frá árinu 2014</a:t>
            </a:r>
            <a:endParaRPr lang="LID4096" sz="1200" dirty="0"/>
          </a:p>
        </p:txBody>
      </p:sp>
    </p:spTree>
    <p:extLst>
      <p:ext uri="{BB962C8B-B14F-4D97-AF65-F5344CB8AC3E}">
        <p14:creationId xmlns:p14="http://schemas.microsoft.com/office/powerpoint/2010/main" val="2002481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astaðgengill 6">
            <a:extLst>
              <a:ext uri="{FF2B5EF4-FFF2-40B4-BE49-F238E27FC236}">
                <a16:creationId xmlns:a16="http://schemas.microsoft.com/office/drawing/2014/main" id="{1DACB370-98A4-4785-994D-2DA1B1CD69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5978" y="1445894"/>
            <a:ext cx="10177462" cy="4645025"/>
          </a:xfrm>
        </p:spPr>
        <p:txBody>
          <a:bodyPr>
            <a:noAutofit/>
          </a:bodyPr>
          <a:lstStyle/>
          <a:p>
            <a:pPr lvl="0">
              <a:lnSpc>
                <a:spcPts val="2800"/>
              </a:lnSpc>
              <a:spcBef>
                <a:spcPts val="0"/>
              </a:spcBef>
            </a:pPr>
            <a:r>
              <a:rPr lang="is-IS" dirty="0"/>
              <a:t>Staða ríkissjóðs er traustari en hún hefur verið um árabil</a:t>
            </a:r>
          </a:p>
          <a:p>
            <a:pPr lvl="1">
              <a:lnSpc>
                <a:spcPts val="2800"/>
              </a:lnSpc>
              <a:spcBef>
                <a:spcPts val="0"/>
              </a:spcBef>
            </a:pPr>
            <a:r>
              <a:rPr lang="is-IS" sz="2000" dirty="0"/>
              <a:t>Bætt lánshæfismat</a:t>
            </a:r>
          </a:p>
          <a:p>
            <a:pPr lvl="1">
              <a:lnSpc>
                <a:spcPts val="2800"/>
              </a:lnSpc>
              <a:spcBef>
                <a:spcPts val="0"/>
              </a:spcBef>
            </a:pPr>
            <a:r>
              <a:rPr lang="is-IS" sz="2000" dirty="0"/>
              <a:t>Betri vaxtakjör á erlendum mörkuðum</a:t>
            </a:r>
          </a:p>
          <a:p>
            <a:pPr lvl="0">
              <a:lnSpc>
                <a:spcPts val="3400"/>
              </a:lnSpc>
              <a:spcBef>
                <a:spcPts val="0"/>
              </a:spcBef>
            </a:pPr>
            <a:r>
              <a:rPr lang="is-IS" dirty="0"/>
              <a:t>Traustari staða vegna:</a:t>
            </a:r>
          </a:p>
          <a:p>
            <a:pPr lvl="1">
              <a:lnSpc>
                <a:spcPts val="2800"/>
              </a:lnSpc>
              <a:spcBef>
                <a:spcPts val="0"/>
              </a:spcBef>
            </a:pPr>
            <a:r>
              <a:rPr lang="is-IS" sz="2000" dirty="0"/>
              <a:t>Aukinnar tekjuöflunar</a:t>
            </a:r>
          </a:p>
          <a:p>
            <a:pPr lvl="1">
              <a:lnSpc>
                <a:spcPts val="2800"/>
              </a:lnSpc>
              <a:spcBef>
                <a:spcPts val="0"/>
              </a:spcBef>
            </a:pPr>
            <a:r>
              <a:rPr lang="is-IS" sz="2000" dirty="0"/>
              <a:t>Aðhalds í ríkisrekstrinum eftir bankahrun</a:t>
            </a:r>
          </a:p>
          <a:p>
            <a:pPr lvl="1">
              <a:lnSpc>
                <a:spcPts val="2800"/>
              </a:lnSpc>
              <a:spcBef>
                <a:spcPts val="0"/>
              </a:spcBef>
            </a:pPr>
            <a:r>
              <a:rPr lang="is-IS" sz="2000" dirty="0"/>
              <a:t>Verulegrar niðurgreiðslu skulda með ráðstöfun stöðugleikaframlaga og annarra óreglulegra tekna</a:t>
            </a:r>
          </a:p>
          <a:p>
            <a:pPr lvl="0">
              <a:lnSpc>
                <a:spcPts val="3400"/>
              </a:lnSpc>
              <a:spcBef>
                <a:spcPts val="0"/>
              </a:spcBef>
            </a:pPr>
            <a:r>
              <a:rPr lang="is-IS" dirty="0"/>
              <a:t>Bætt staða ríkissjóðs gerir kleift að: </a:t>
            </a:r>
          </a:p>
          <a:p>
            <a:pPr lvl="1">
              <a:lnSpc>
                <a:spcPts val="2800"/>
              </a:lnSpc>
              <a:spcBef>
                <a:spcPts val="0"/>
              </a:spcBef>
            </a:pPr>
            <a:r>
              <a:rPr lang="is-IS" sz="2000" dirty="0"/>
              <a:t>Ráðast í aukna uppbyggingu innviða og auka útgjöld s.s. til velferðar-, mennta- og umhverfismála</a:t>
            </a:r>
          </a:p>
          <a:p>
            <a:pPr lvl="1">
              <a:lnSpc>
                <a:spcPts val="2800"/>
              </a:lnSpc>
              <a:spcBef>
                <a:spcPts val="0"/>
              </a:spcBef>
            </a:pPr>
            <a:r>
              <a:rPr lang="is-IS" sz="2000" dirty="0"/>
              <a:t>Gera ráðstafanir til lækkunar á skattbyrði á tímabilinu </a:t>
            </a:r>
          </a:p>
          <a:p>
            <a:pPr marL="0" indent="0">
              <a:buNone/>
            </a:pPr>
            <a:endParaRPr lang="is-IS" dirty="0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2ECB2560-6630-4664-93CB-A01B93D6EA7E}"/>
              </a:ext>
            </a:extLst>
          </p:cNvPr>
          <p:cNvSpPr txBox="1">
            <a:spLocks/>
          </p:cNvSpPr>
          <p:nvPr/>
        </p:nvSpPr>
        <p:spPr>
          <a:xfrm>
            <a:off x="382115" y="428894"/>
            <a:ext cx="9764776" cy="6357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s-IS" sz="4000" dirty="0"/>
              <a:t>Staða og horfur í ríkisfjármálum</a:t>
            </a:r>
          </a:p>
        </p:txBody>
      </p:sp>
    </p:spTree>
    <p:extLst>
      <p:ext uri="{BB962C8B-B14F-4D97-AF65-F5344CB8AC3E}">
        <p14:creationId xmlns:p14="http://schemas.microsoft.com/office/powerpoint/2010/main" val="749905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astaðgengill 7">
            <a:extLst>
              <a:ext uri="{FF2B5EF4-FFF2-40B4-BE49-F238E27FC236}">
                <a16:creationId xmlns:a16="http://schemas.microsoft.com/office/drawing/2014/main" id="{6491C3A7-4C17-4D85-8AE6-FAA018FA93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5107" y="1567814"/>
            <a:ext cx="9113133" cy="4645025"/>
          </a:xfrm>
        </p:spPr>
        <p:txBody>
          <a:bodyPr>
            <a:normAutofit/>
          </a:bodyPr>
          <a:lstStyle/>
          <a:p>
            <a:pPr lvl="0">
              <a:lnSpc>
                <a:spcPts val="2800"/>
              </a:lnSpc>
            </a:pPr>
            <a:r>
              <a:rPr lang="is-IS" dirty="0"/>
              <a:t>Á undaförnum árum hafa útgjöld ríkissjóðs aukist mikið</a:t>
            </a:r>
          </a:p>
          <a:p>
            <a:pPr lvl="1">
              <a:lnSpc>
                <a:spcPts val="2800"/>
              </a:lnSpc>
            </a:pPr>
            <a:r>
              <a:rPr lang="is-IS" sz="2000" dirty="0"/>
              <a:t>Ekki hægt að viðhalda jafn miklum útgjaldavexti á næstum árum enda </a:t>
            </a:r>
            <a:r>
              <a:rPr lang="is-IS" sz="2000" dirty="0" err="1"/>
              <a:t>rénar</a:t>
            </a:r>
            <a:r>
              <a:rPr lang="is-IS" sz="2000" dirty="0"/>
              <a:t> hagvöxtur og þar með vöxtur tekjustofna</a:t>
            </a:r>
          </a:p>
          <a:p>
            <a:pPr lvl="1">
              <a:lnSpc>
                <a:spcPts val="2800"/>
              </a:lnSpc>
            </a:pPr>
            <a:r>
              <a:rPr lang="is-IS" sz="2000" dirty="0"/>
              <a:t>Í auknum mæli þarf að mynda svigrúm til nýrra útgjalda eða frekari ráðstafana á tekjuhlið á komandi árum í hefðbundnum rekstri ríkissjóðs</a:t>
            </a:r>
          </a:p>
          <a:p>
            <a:pPr lvl="1">
              <a:lnSpc>
                <a:spcPts val="2800"/>
              </a:lnSpc>
            </a:pPr>
            <a:r>
              <a:rPr lang="is-IS" sz="2000" dirty="0"/>
              <a:t>Tekið verður upp reglulegt endurmat útgjalda</a:t>
            </a:r>
          </a:p>
          <a:p>
            <a:pPr lvl="0">
              <a:lnSpc>
                <a:spcPts val="3400"/>
              </a:lnSpc>
            </a:pPr>
            <a:r>
              <a:rPr lang="is-IS" dirty="0"/>
              <a:t>Haldið verður áfram að auka sjálfbærni ríkisfjármála</a:t>
            </a:r>
          </a:p>
          <a:p>
            <a:pPr lvl="1">
              <a:lnSpc>
                <a:spcPts val="2800"/>
              </a:lnSpc>
            </a:pPr>
            <a:r>
              <a:rPr lang="is-IS" sz="2000" dirty="0"/>
              <a:t>Niðurgreiðsla skulda </a:t>
            </a:r>
          </a:p>
          <a:p>
            <a:pPr lvl="1">
              <a:lnSpc>
                <a:spcPts val="2800"/>
              </a:lnSpc>
            </a:pPr>
            <a:r>
              <a:rPr lang="is-IS" sz="2000" dirty="0"/>
              <a:t>Forinngreiðslur á ófjármagnaðar lífeyrisskuldbindingar</a:t>
            </a:r>
          </a:p>
          <a:p>
            <a:pPr lvl="1">
              <a:lnSpc>
                <a:spcPts val="2800"/>
              </a:lnSpc>
            </a:pPr>
            <a:r>
              <a:rPr lang="is-IS" sz="2000" dirty="0"/>
              <a:t>Þjóðarsjóður settur á laggirnar</a:t>
            </a: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2ECB2560-6630-4664-93CB-A01B93D6EA7E}"/>
              </a:ext>
            </a:extLst>
          </p:cNvPr>
          <p:cNvSpPr txBox="1">
            <a:spLocks/>
          </p:cNvSpPr>
          <p:nvPr/>
        </p:nvSpPr>
        <p:spPr>
          <a:xfrm>
            <a:off x="382115" y="428894"/>
            <a:ext cx="9764776" cy="6357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s-IS" sz="4000" dirty="0"/>
              <a:t>Staða og horfur í ríkisfjármálum</a:t>
            </a:r>
          </a:p>
        </p:txBody>
      </p:sp>
    </p:spTree>
    <p:extLst>
      <p:ext uri="{BB962C8B-B14F-4D97-AF65-F5344CB8AC3E}">
        <p14:creationId xmlns:p14="http://schemas.microsoft.com/office/powerpoint/2010/main" val="2360561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90" y="3657037"/>
            <a:ext cx="10515600" cy="630195"/>
          </a:xfrm>
        </p:spPr>
        <p:txBody>
          <a:bodyPr/>
          <a:lstStyle/>
          <a:p>
            <a:r>
              <a:rPr lang="is-IS" dirty="0"/>
              <a:t>Spurningar</a:t>
            </a:r>
          </a:p>
        </p:txBody>
      </p:sp>
    </p:spTree>
    <p:extLst>
      <p:ext uri="{BB962C8B-B14F-4D97-AF65-F5344CB8AC3E}">
        <p14:creationId xmlns:p14="http://schemas.microsoft.com/office/powerpoint/2010/main" val="2574329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0D20A9-1CC6-4485-B4FE-EBBD50B12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232" y="483112"/>
            <a:ext cx="10515600" cy="637765"/>
          </a:xfrm>
        </p:spPr>
        <p:txBody>
          <a:bodyPr/>
          <a:lstStyle/>
          <a:p>
            <a:r>
              <a:rPr lang="is-IS" dirty="0"/>
              <a:t>Langt hagvaxtarskeið</a:t>
            </a:r>
            <a:endParaRPr lang="LID4096" dirty="0"/>
          </a:p>
        </p:txBody>
      </p:sp>
      <p:graphicFrame>
        <p:nvGraphicFramePr>
          <p:cNvPr id="8" name="Chart Placeholder 2">
            <a:extLst>
              <a:ext uri="{FF2B5EF4-FFF2-40B4-BE49-F238E27FC236}">
                <a16:creationId xmlns:a16="http://schemas.microsoft.com/office/drawing/2014/main" id="{38D93E55-685D-4576-A7FA-378FEE20E7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108611"/>
              </p:ext>
            </p:extLst>
          </p:nvPr>
        </p:nvGraphicFramePr>
        <p:xfrm>
          <a:off x="1399895" y="1491756"/>
          <a:ext cx="9150118" cy="4169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9103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0D20A9-1CC6-4485-B4FE-EBBD50B12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232" y="483112"/>
            <a:ext cx="10515600" cy="637765"/>
          </a:xfrm>
        </p:spPr>
        <p:txBody>
          <a:bodyPr/>
          <a:lstStyle/>
          <a:p>
            <a:r>
              <a:rPr lang="is-IS" dirty="0"/>
              <a:t>Kaupmáttur hefur vaxið mikið</a:t>
            </a:r>
            <a:endParaRPr lang="LID4096" dirty="0"/>
          </a:p>
        </p:txBody>
      </p:sp>
      <p:graphicFrame>
        <p:nvGraphicFramePr>
          <p:cNvPr id="3" name="Chart 4">
            <a:extLst>
              <a:ext uri="{FF2B5EF4-FFF2-40B4-BE49-F238E27FC236}">
                <a16:creationId xmlns:a16="http://schemas.microsoft.com/office/drawing/2014/main" id="{3B3C7DA1-9D4C-4C78-A179-6C97E2D60C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3905157"/>
              </p:ext>
            </p:extLst>
          </p:nvPr>
        </p:nvGraphicFramePr>
        <p:xfrm>
          <a:off x="1858297" y="1671487"/>
          <a:ext cx="8034359" cy="4483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981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0D20A9-1CC6-4485-B4FE-EBBD50B12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52" y="483112"/>
            <a:ext cx="10515600" cy="637765"/>
          </a:xfrm>
        </p:spPr>
        <p:txBody>
          <a:bodyPr/>
          <a:lstStyle/>
          <a:p>
            <a:r>
              <a:rPr lang="is-IS" dirty="0"/>
              <a:t>Fjárfesting yfir 20 ára meðaltali</a:t>
            </a:r>
            <a:endParaRPr lang="LID4096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21164"/>
              </p:ext>
            </p:extLst>
          </p:nvPr>
        </p:nvGraphicFramePr>
        <p:xfrm>
          <a:off x="1290320" y="1422400"/>
          <a:ext cx="9296399" cy="4561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0425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0D20A9-1CC6-4485-B4FE-EBBD50B12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52" y="483112"/>
            <a:ext cx="10515600" cy="637765"/>
          </a:xfrm>
        </p:spPr>
        <p:txBody>
          <a:bodyPr/>
          <a:lstStyle/>
          <a:p>
            <a:r>
              <a:rPr lang="is-IS" dirty="0"/>
              <a:t>Hröð niðurgreiðsla skulda</a:t>
            </a:r>
            <a:endParaRPr lang="LID4096" dirty="0"/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DDBB9967-1DB0-4172-90AC-70348BF972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2166920"/>
              </p:ext>
            </p:extLst>
          </p:nvPr>
        </p:nvGraphicFramePr>
        <p:xfrm>
          <a:off x="710184" y="1330274"/>
          <a:ext cx="10771632" cy="494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9895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95B2D6D7-A503-4F73-BA2C-4F885093D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" y="375288"/>
            <a:ext cx="10515600" cy="904874"/>
          </a:xfrm>
        </p:spPr>
        <p:txBody>
          <a:bodyPr/>
          <a:lstStyle/>
          <a:p>
            <a:r>
              <a:rPr lang="is-IS" dirty="0"/>
              <a:t>Gjaldfærð vaxtagjöld frá 2007-2019</a:t>
            </a:r>
            <a:endParaRPr lang="LID4096" dirty="0"/>
          </a:p>
        </p:txBody>
      </p:sp>
      <p:graphicFrame>
        <p:nvGraphicFramePr>
          <p:cNvPr id="5" name="Línurit 4">
            <a:extLst>
              <a:ext uri="{FF2B5EF4-FFF2-40B4-BE49-F238E27FC236}">
                <a16:creationId xmlns:a16="http://schemas.microsoft.com/office/drawing/2014/main" id="{F210398C-F6D0-4D19-B420-9180F6B70E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845903"/>
              </p:ext>
            </p:extLst>
          </p:nvPr>
        </p:nvGraphicFramePr>
        <p:xfrm>
          <a:off x="993058" y="1747520"/>
          <a:ext cx="10274382" cy="4594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4968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0D20A9-1CC6-4485-B4FE-EBBD50B12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232" y="483112"/>
            <a:ext cx="10515600" cy="637765"/>
          </a:xfrm>
        </p:spPr>
        <p:txBody>
          <a:bodyPr/>
          <a:lstStyle/>
          <a:p>
            <a:r>
              <a:rPr lang="is-IS" dirty="0"/>
              <a:t>Jákvæð afkoma ríkissjóðs</a:t>
            </a:r>
            <a:endParaRPr lang="LID4096" dirty="0"/>
          </a:p>
        </p:txBody>
      </p:sp>
      <p:graphicFrame>
        <p:nvGraphicFramePr>
          <p:cNvPr id="3" name="Content Placeholder 7">
            <a:extLst>
              <a:ext uri="{FF2B5EF4-FFF2-40B4-BE49-F238E27FC236}">
                <a16:creationId xmlns:a16="http://schemas.microsoft.com/office/drawing/2014/main" id="{F51A2D3E-4412-44CA-A0D0-B32FBDE40A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1087569"/>
              </p:ext>
            </p:extLst>
          </p:nvPr>
        </p:nvGraphicFramePr>
        <p:xfrm>
          <a:off x="1498120" y="1379669"/>
          <a:ext cx="9195759" cy="5254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6019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1">
                <a:ln>
                  <a:noFill/>
                </a:ln>
                <a:solidFill>
                  <a:srgbClr val="ABAAA5"/>
                </a:solidFill>
                <a:effectLst/>
                <a:uLnTx/>
                <a:uFillTx/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72940" y="394140"/>
            <a:ext cx="9764776" cy="984886"/>
          </a:xfrm>
        </p:spPr>
        <p:txBody>
          <a:bodyPr/>
          <a:lstStyle/>
          <a:p>
            <a:r>
              <a:rPr lang="en-US" sz="4400" dirty="0" err="1">
                <a:solidFill>
                  <a:srgbClr val="00468C"/>
                </a:solidFill>
                <a:latin typeface="Calibri Light (Fyrirsagnir)"/>
              </a:rPr>
              <a:t>Afkoma</a:t>
            </a:r>
            <a:r>
              <a:rPr lang="en-US" sz="4400" dirty="0">
                <a:solidFill>
                  <a:srgbClr val="00468C"/>
                </a:solidFill>
                <a:latin typeface="Calibri Light (Fyrirsagnir)"/>
              </a:rPr>
              <a:t> </a:t>
            </a:r>
            <a:r>
              <a:rPr lang="en-US" sz="4400" dirty="0" err="1">
                <a:solidFill>
                  <a:srgbClr val="00468C"/>
                </a:solidFill>
                <a:latin typeface="Calibri Light (Fyrirsagnir)"/>
              </a:rPr>
              <a:t>ríkissjóðs</a:t>
            </a:r>
            <a:r>
              <a:rPr lang="en-US" sz="4400" dirty="0">
                <a:solidFill>
                  <a:srgbClr val="00468C"/>
                </a:solidFill>
                <a:latin typeface="Calibri Light (Fyrirsagnir)"/>
              </a:rPr>
              <a:t> </a:t>
            </a:r>
            <a:r>
              <a:rPr lang="en-US" sz="4400" dirty="0" err="1">
                <a:solidFill>
                  <a:srgbClr val="00468C"/>
                </a:solidFill>
                <a:latin typeface="Calibri Light (Fyrirsagnir)"/>
              </a:rPr>
              <a:t>árið</a:t>
            </a:r>
            <a:r>
              <a:rPr lang="en-US" sz="4400" dirty="0">
                <a:solidFill>
                  <a:srgbClr val="00468C"/>
                </a:solidFill>
                <a:latin typeface="Calibri Light (Fyrirsagnir)"/>
              </a:rPr>
              <a:t> 2019</a:t>
            </a:r>
            <a:endParaRPr lang="is-IS" sz="4400" noProof="1">
              <a:solidFill>
                <a:srgbClr val="00468C"/>
              </a:solidFill>
              <a:latin typeface="Calibri Light (Fyrirsagnir)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494166546"/>
              </p:ext>
            </p:extLst>
          </p:nvPr>
        </p:nvGraphicFramePr>
        <p:xfrm>
          <a:off x="1982185" y="1869440"/>
          <a:ext cx="7933975" cy="4274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8966509"/>
      </p:ext>
    </p:extLst>
  </p:cSld>
  <p:clrMapOvr>
    <a:masterClrMapping/>
  </p:clrMapOvr>
</p:sld>
</file>

<file path=ppt/theme/theme1.xml><?xml version="1.0" encoding="utf-8"?>
<a:theme xmlns:a="http://schemas.openxmlformats.org/drawingml/2006/main" name="FJA_Template_Master_V3">
  <a:themeElements>
    <a:clrScheme name="Fjá-Efn — Litir">
      <a:dk1>
        <a:srgbClr val="00458B"/>
      </a:dk1>
      <a:lt1>
        <a:srgbClr val="DDDED4"/>
      </a:lt1>
      <a:dk2>
        <a:srgbClr val="5B5B58"/>
      </a:dk2>
      <a:lt2>
        <a:srgbClr val="E7E6E6"/>
      </a:lt2>
      <a:accent1>
        <a:srgbClr val="00458B"/>
      </a:accent1>
      <a:accent2>
        <a:srgbClr val="D1AD4E"/>
      </a:accent2>
      <a:accent3>
        <a:srgbClr val="BA0000"/>
      </a:accent3>
      <a:accent4>
        <a:srgbClr val="0071E7"/>
      </a:accent4>
      <a:accent5>
        <a:srgbClr val="FC8D00"/>
      </a:accent5>
      <a:accent6>
        <a:srgbClr val="91170A"/>
      </a:accent6>
      <a:hlink>
        <a:srgbClr val="438737"/>
      </a:hlink>
      <a:folHlink>
        <a:srgbClr val="87428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JA_Template_Master_V2" id="{617353F9-0177-4247-B5AD-28AE1A49FADA}" vid="{3B9D3919-618C-9747-80F7-8D9AC140918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JR">
    <a:dk1>
      <a:sysClr val="windowText" lastClr="000000"/>
    </a:dk1>
    <a:lt1>
      <a:sysClr val="window" lastClr="FFFFFF"/>
    </a:lt1>
    <a:dk2>
      <a:srgbClr val="0000FF"/>
    </a:dk2>
    <a:lt2>
      <a:srgbClr val="000099"/>
    </a:lt2>
    <a:accent1>
      <a:srgbClr val="C6D9F0"/>
    </a:accent1>
    <a:accent2>
      <a:srgbClr val="8DB3E2"/>
    </a:accent2>
    <a:accent3>
      <a:srgbClr val="548DD4"/>
    </a:accent3>
    <a:accent4>
      <a:srgbClr val="BFBFBF"/>
    </a:accent4>
    <a:accent5>
      <a:srgbClr val="A6A6A6"/>
    </a:accent5>
    <a:accent6>
      <a:srgbClr val="595959"/>
    </a:accent6>
    <a:hlink>
      <a:srgbClr val="0000FF"/>
    </a:hlink>
    <a:folHlink>
      <a:srgbClr val="800080"/>
    </a:folHlink>
  </a:clrScheme>
  <a:fontScheme name="FJR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2840</TotalTime>
  <Words>782</Words>
  <Application>Microsoft Office PowerPoint</Application>
  <PresentationFormat>Víðskjár</PresentationFormat>
  <Paragraphs>181</Paragraphs>
  <Slides>26</Slides>
  <Notes>12</Notes>
  <HiddenSlides>0</HiddenSlides>
  <MMClips>0</MMClips>
  <ScaleCrop>false</ScaleCrop>
  <HeadingPairs>
    <vt:vector size="6" baseType="variant">
      <vt:variant>
        <vt:lpstr>Notaðar leturgerðir</vt:lpstr>
      </vt:variant>
      <vt:variant>
        <vt:i4>6</vt:i4>
      </vt:variant>
      <vt:variant>
        <vt:lpstr>Þema</vt:lpstr>
      </vt:variant>
      <vt:variant>
        <vt:i4>1</vt:i4>
      </vt:variant>
      <vt:variant>
        <vt:lpstr>Skyggnutitlar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Calibri Light (Fyrirsagnir)</vt:lpstr>
      <vt:lpstr>Corbel</vt:lpstr>
      <vt:lpstr>Times New Roman</vt:lpstr>
      <vt:lpstr>FJA_Template_Master_V3</vt:lpstr>
      <vt:lpstr>Fjárlagafrumvarp fyrir árið 2019</vt:lpstr>
      <vt:lpstr>PowerPoint-kynning</vt:lpstr>
      <vt:lpstr>Langt hagvaxtarskeið</vt:lpstr>
      <vt:lpstr>Kaupmáttur hefur vaxið mikið</vt:lpstr>
      <vt:lpstr>Fjárfesting yfir 20 ára meðaltali</vt:lpstr>
      <vt:lpstr>Hröð niðurgreiðsla skulda</vt:lpstr>
      <vt:lpstr>Gjaldfærð vaxtagjöld frá 2007-2019</vt:lpstr>
      <vt:lpstr>Jákvæð afkoma ríkissjóðs</vt:lpstr>
      <vt:lpstr>Afkoma ríkissjóðs árið 2019</vt:lpstr>
      <vt:lpstr>Samsetning tekna ríkissjóðs 2019</vt:lpstr>
      <vt:lpstr>Framlög til allra málaflokka aukist</vt:lpstr>
      <vt:lpstr>Í hvað fara skattarnir?  Heildarútgjöld á íbúa í þús. kr.</vt:lpstr>
      <vt:lpstr>Hlutfallsleg skipting útgjalda málefnasvið</vt:lpstr>
      <vt:lpstr>Þróun útgjalda til heilbrigðismála og félags-, húsnæðis og tryggingamála 2010-2019*</vt:lpstr>
      <vt:lpstr>PowerPoint-kynning</vt:lpstr>
      <vt:lpstr>Aðrar helstu áherslur á árinu 2019</vt:lpstr>
      <vt:lpstr>PowerPoint-kynning</vt:lpstr>
      <vt:lpstr>PowerPoint-kynning</vt:lpstr>
      <vt:lpstr>Tekjuskattur</vt:lpstr>
      <vt:lpstr>Breytingar á tekjuskatti</vt:lpstr>
      <vt:lpstr>Barnabætur</vt:lpstr>
      <vt:lpstr>Barnabætur</vt:lpstr>
      <vt:lpstr>Húsnæðisstuðningur</vt:lpstr>
      <vt:lpstr>PowerPoint-kynning</vt:lpstr>
      <vt:lpstr>PowerPoint-kynning</vt:lpstr>
      <vt:lpstr>Spurningar</vt:lpstr>
    </vt:vector>
  </TitlesOfParts>
  <Company>HBR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Björn Þór Hermannsson</dc:creator>
  <cp:lastModifiedBy>Elva Björk Sverrisdóttir</cp:lastModifiedBy>
  <cp:revision>279</cp:revision>
  <cp:lastPrinted>2016-11-10T12:30:40Z</cp:lastPrinted>
  <dcterms:created xsi:type="dcterms:W3CDTF">2017-09-07T09:04:01Z</dcterms:created>
  <dcterms:modified xsi:type="dcterms:W3CDTF">2018-09-12T17:26:06Z</dcterms:modified>
</cp:coreProperties>
</file>